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deck follows the website, section by section. Each slide stands on its own; skip to the section the audience needs.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Our role is to establish the engineering facts and explain them clearly. Settlement source: Philips first-quarter results 2024. Recall: FDA press announcement, April 9, 2024 — the sound-abatement foam “can break down,” and “black pieces of foam, or certain chemicals that are not visible, could be breathed in”; 15 million devices worldwide.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inspect the device and its components, reconstruct the relevant operating conditions, and test each proposed cause of failure. The investigation also evaluates evidence that the device operated normally.</a:t>
            </a:r>
          </a:p>
          <a:p/>
          <a:p>
            <a:r>
              <a:t>We build test fixtures, instrument sample devices, and recreate the operating conditions that matter. The measurements show whether a proposed failure mechanism is consistent with how the device actually performs.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analyze code, firmware, settings, and recorded signals alongside the physical evidence. That lets us reconstruct the sequence of events and explain how the device’s sensors, alarms, and controls responded.</a:t>
            </a:r>
          </a:p>
          <a:p/>
          <a:p>
            <a:r>
              <a:t>The technical record shows how a device was designed, which risks were recognized, and how the safeguards were tested. We trace those decisions through the design and quality documentation, identify gaps, and evaluate whether the evidence supports the conclusions in the file.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analyze MAUDE and the other openFDA datasets to find related reports and trace a device’s regulatory history. Records are matched by product name, manufacturer, model, and device identifier so the incident can be seen in context.</a:t>
            </a:r>
          </a:p>
          <a:p/>
          <a:p>
            <a:r>
              <a:t>We develop independent technical opinions and evaluate opposing explanations. Our reports and testimony set out the findings, the methods behind them, and the evidence supporting each conclusion.</a:t>
            </a:r>
          </a:p>
          <a:p/>
          <a:p>
            <a:r>
              <a:t>MAUDE reports help identify questions for investigation. On their own they do not establish causation or failure rates. We account for reporting limitations and incomplete or unverified records when interpreting the findings.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Sixteen-page guides for legal teams: what to preserve, which records to request, how to read the evidence. Read online or download for the case file.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showMasterSp="0">
  <p:cSld name="Title">
    <p:spTree>
      <p:nvGrpSpPr>
        <p:cNvPr id="1" name=""/>
        <p:cNvGrpSpPr/>
        <p:nvPr/>
      </p:nvGrpSpPr>
      <p:grpSpPr>
        <a:xfrm>
          <a:off x="0" y="0"/>
          <a:ext cx="0" cy="0"/>
          <a:chOff x="0" y="0"/>
          <a:chExt cx="0" cy="0"/>
        </a:xfrm>
      </p:grpSpPr>
      <p:pic>
        <p:nvPicPr>
          <p:cNvPr id="2" name="Mark" descr="Alpha Devices mark"/>
          <p:cNvPicPr>
            <a:picLocks noChangeAspect="1"/>
          </p:cNvPicPr>
          <p:nvPr userDrawn="1"/>
        </p:nvPicPr>
        <p:blipFill>
          <a:blip r:embed="rId2"/>
          <a:stretch>
            <a:fillRect/>
          </a:stretch>
        </p:blipFill>
        <p:spPr>
          <a:xfrm>
            <a:off x="457200" y="457200"/>
            <a:ext cx="1729450" cy="822960"/>
          </a:xfrm>
          <a:prstGeom prst="rect">
            <a:avLst/>
          </a:prstGeom>
        </p:spPr>
      </p:pic>
      <p:sp>
        <p:nvSpPr>
          <p:cNvPr id="4" name="Document ID"/>
          <p:cNvSpPr>
            <a:spLocks noGrp="1"/>
          </p:cNvSpPr>
          <p:nvPr>
            <p:ph type="body" idx="15" hasCustomPrompt="1"/>
          </p:nvPr>
        </p:nvSpPr>
        <p:spPr>
          <a:xfrm>
            <a:off x="7168972" y="457200"/>
            <a:ext cx="4565523" cy="274320"/>
          </a:xfrm>
          <a:prstGeom prst="rect">
            <a:avLst/>
          </a:prstGeom>
        </p:spPr>
        <p:txBody>
          <a:bodyPr vert="horz" wrap="square" lIns="0" tIns="0" rIns="0" bIns="0" rtlCol="0" anchor="t">
            <a:noAutofit/>
          </a:bodyPr>
          <a:lstStyle>
            <a:lvl1pPr marL="0" indent="0" algn="r">
              <a:lnSpc>
                <a:spcPct val="100000"/>
              </a:lnSpc>
              <a:spcBef>
                <a:spcPts val="0"/>
              </a:spcBef>
              <a:spcAft>
                <a:spcPts val="0"/>
              </a:spcAft>
              <a:buNone/>
              <a:defRPr sz="1100">
                <a:solidFill>
                  <a:srgbClr val="4D4D4D"/>
                </a:solidFill>
                <a:latin typeface="JetBrains Mono"/>
                <a:cs typeface="JetBrains Mono"/>
              </a:defRPr>
            </a:lvl1pPr>
          </a:lstStyle>
          <a:p>
            <a:pPr/>
            <a:r>
              <a:rPr lang="en-US"/>
              <a:t>AD-PRS-DVX-093026</a:t>
            </a:r>
          </a:p>
        </p:txBody>
      </p:sp>
      <p:sp>
        <p:nvSpPr>
          <p:cNvPr id="6" name="Kicker"/>
          <p:cNvSpPr>
            <a:spLocks noGrp="1"/>
          </p:cNvSpPr>
          <p:nvPr>
            <p:ph type="body" idx="13" hasCustomPrompt="1"/>
          </p:nvPr>
        </p:nvSpPr>
        <p:spPr>
          <a:xfrm>
            <a:off x="457200" y="3072384"/>
            <a:ext cx="8400821"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100" cap="all" spc="110">
                <a:solidFill>
                  <a:srgbClr val="4D4D4D"/>
                </a:solidFill>
                <a:latin typeface="Inter Medium"/>
                <a:cs typeface="Inter Medium"/>
              </a:defRPr>
            </a:lvl1pPr>
          </a:lstStyle>
          <a:p>
            <a:pPr/>
            <a:r>
              <a:rPr lang="en-US"/>
              <a:t>Client briefing</a:t>
            </a:r>
          </a:p>
        </p:txBody>
      </p:sp>
      <p:sp>
        <p:nvSpPr>
          <p:cNvPr id="7" name="Title"/>
          <p:cNvSpPr>
            <a:spLocks noGrp="1"/>
          </p:cNvSpPr>
          <p:nvPr>
            <p:ph type="ctrTitle" hasCustomPrompt="1"/>
          </p:nvPr>
        </p:nvSpPr>
        <p:spPr>
          <a:xfrm>
            <a:off x="457200" y="3401568"/>
            <a:ext cx="9359646" cy="1463040"/>
          </a:xfrm>
          <a:prstGeom prst="rect">
            <a:avLst/>
          </a:prstGeom>
        </p:spPr>
        <p:txBody>
          <a:bodyPr vert="horz" wrap="square" lIns="0" tIns="0" rIns="0" bIns="0" rtlCol="0" anchor="t">
            <a:normAutofit/>
          </a:bodyPr>
          <a:lstStyle>
            <a:lvl1pPr marL="0" indent="0" algn="l">
              <a:lnSpc>
                <a:spcPct val="98000"/>
              </a:lnSpc>
              <a:spcBef>
                <a:spcPts val="0"/>
              </a:spcBef>
              <a:spcAft>
                <a:spcPts val="0"/>
              </a:spcAft>
              <a:buNone/>
              <a:defRPr sz="4600" spc="-46">
                <a:solidFill>
                  <a:schemeClr val="tx1"/>
                </a:solidFill>
                <a:latin typeface="Inter SemiBold"/>
                <a:cs typeface="Inter SemiBold"/>
              </a:defRPr>
            </a:lvl1pPr>
          </a:lstStyle>
          <a:p>
            <a:pPr/>
            <a:r>
              <a:rPr lang="en-US"/>
              <a:t>Presentation title in one or two lines</a:t>
            </a:r>
          </a:p>
        </p:txBody>
      </p:sp>
      <p:sp>
        <p:nvSpPr>
          <p:cNvPr id="8" name="Subtitle"/>
          <p:cNvSpPr>
            <a:spLocks noGrp="1"/>
          </p:cNvSpPr>
          <p:nvPr>
            <p:ph type="subTitle" idx="1" hasCustomPrompt="1"/>
          </p:nvPr>
        </p:nvSpPr>
        <p:spPr>
          <a:xfrm>
            <a:off x="457200" y="4919472"/>
            <a:ext cx="8400821" cy="731520"/>
          </a:xfrm>
          <a:prstGeom prst="rect">
            <a:avLst/>
          </a:prstGeom>
        </p:spPr>
        <p:txBody>
          <a:bodyPr vert="horz" wrap="square" lIns="0" tIns="0" rIns="0" bIns="0" rtlCol="0" anchor="t">
            <a:normAutofit/>
          </a:bodyPr>
          <a:lstStyle>
            <a:lvl1pPr marL="0" indent="0" algn="l">
              <a:lnSpc>
                <a:spcPct val="115000"/>
              </a:lnSpc>
              <a:spcBef>
                <a:spcPts val="0"/>
              </a:spcBef>
              <a:spcAft>
                <a:spcPts val="0"/>
              </a:spcAft>
              <a:buNone/>
              <a:defRPr sz="2000">
                <a:solidFill>
                  <a:srgbClr val="4D4D4D"/>
                </a:solidFill>
                <a:latin typeface="Inter"/>
                <a:cs typeface="Inter"/>
              </a:defRPr>
            </a:lvl1pPr>
          </a:lstStyle>
          <a:p>
            <a:pPr/>
            <a:r>
              <a:rPr lang="en-US"/>
              <a:t>Subtitle or one-sentence purpose</a:t>
            </a:r>
          </a:p>
        </p:txBody>
      </p:sp>
      <p:cxnSp>
        <p:nvCxnSpPr>
          <p:cNvPr id="9" name="Rule"/>
          <p:cNvCxnSpPr/>
          <p:nvPr userDrawn="1"/>
        </p:nvCxnSpPr>
        <p:spPr>
          <a:xfrm>
            <a:off x="457200" y="5989320"/>
            <a:ext cx="11277295" cy="0"/>
          </a:xfrm>
          <a:prstGeom prst="line">
            <a:avLst/>
          </a:prstGeom>
          <a:ln w="6350">
            <a:solidFill>
              <a:schemeClr val="tx1"/>
            </a:solidFill>
          </a:ln>
        </p:spPr>
      </p:cxnSp>
      <p:sp>
        <p:nvSpPr>
          <p:cNvPr id="10" name="Meta"/>
          <p:cNvSpPr>
            <a:spLocks noGrp="1"/>
          </p:cNvSpPr>
          <p:nvPr>
            <p:ph type="body" idx="14" hasCustomPrompt="1"/>
          </p:nvPr>
        </p:nvSpPr>
        <p:spPr>
          <a:xfrm>
            <a:off x="457200" y="6108192"/>
            <a:ext cx="7441997"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100">
                <a:solidFill>
                  <a:srgbClr val="4D4D4D"/>
                </a:solidFill>
                <a:latin typeface="JetBrains Mono"/>
                <a:cs typeface="JetBrains Mono"/>
              </a:defRPr>
            </a:lvl1pPr>
          </a:lstStyle>
          <a:p>
            <a:pPr/>
            <a:r>
              <a:rPr lang="en-US"/>
              <a:t>Prepared for · Date · Revision</a:t>
            </a:r>
          </a:p>
        </p:txBody>
      </p:sp>
      <p:sp>
        <p:nvSpPr>
          <p:cNvPr id="11" name="Classification"/>
          <p:cNvSpPr txBox="1"/>
          <p:nvPr userDrawn="1"/>
        </p:nvSpPr>
        <p:spPr>
          <a:xfrm>
            <a:off x="8127797" y="6108192"/>
            <a:ext cx="3606698" cy="274320"/>
          </a:xfrm>
          <a:prstGeom prst="rect">
            <a:avLst/>
          </a:prstGeom>
          <a:noFill/>
        </p:spPr>
        <p:txBody>
          <a:bodyPr vert="horz" wrap="square" lIns="0" tIns="0" rIns="0" bIns="0" rtlCol="0" anchor="t">
            <a:noAutofit/>
          </a:bodyPr>
          <a:lstStyle/>
          <a:p>
            <a:pPr algn="r"/>
            <a:endParaRPr lang="en-US" sz="900" spc="90">
              <a:solidFill>
                <a:srgbClr val="4D4D4D"/>
              </a:solidFill>
              <a:latin typeface="Inter Medium"/>
              <a:cs typeface="Inter Medium"/>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showMasterSp="0">
  <p:cSld name="Title – Dark">
    <p:bg>
      <p:bgPr>
        <a:solidFill>
          <a:srgbClr val="0B0B0C"/>
        </a:solidFill>
        <a:effectLst/>
      </p:bgPr>
    </p:bg>
    <p:spTree>
      <p:nvGrpSpPr>
        <p:cNvPr id="1" name=""/>
        <p:cNvGrpSpPr/>
        <p:nvPr/>
      </p:nvGrpSpPr>
      <p:grpSpPr>
        <a:xfrm>
          <a:off x="0" y="0"/>
          <a:ext cx="0" cy="0"/>
          <a:chOff x="0" y="0"/>
          <a:chExt cx="0" cy="0"/>
        </a:xfrm>
      </p:grpSpPr>
      <p:pic>
        <p:nvPicPr>
          <p:cNvPr id="2" name="Mark" descr="Alpha Devices mark"/>
          <p:cNvPicPr>
            <a:picLocks noChangeAspect="1"/>
          </p:cNvPicPr>
          <p:nvPr userDrawn="1"/>
        </p:nvPicPr>
        <p:blipFill>
          <a:blip r:embed="rId3"/>
          <a:stretch>
            <a:fillRect/>
          </a:stretch>
        </p:blipFill>
        <p:spPr>
          <a:xfrm>
            <a:off x="457200" y="457200"/>
            <a:ext cx="1729450" cy="822960"/>
          </a:xfrm>
          <a:prstGeom prst="rect">
            <a:avLst/>
          </a:prstGeom>
        </p:spPr>
      </p:pic>
      <p:sp>
        <p:nvSpPr>
          <p:cNvPr id="4" name="Document ID"/>
          <p:cNvSpPr>
            <a:spLocks noGrp="1"/>
          </p:cNvSpPr>
          <p:nvPr>
            <p:ph type="body" idx="15" hasCustomPrompt="1"/>
          </p:nvPr>
        </p:nvSpPr>
        <p:spPr>
          <a:xfrm>
            <a:off x="7168972" y="457200"/>
            <a:ext cx="4565523" cy="274320"/>
          </a:xfrm>
          <a:prstGeom prst="rect">
            <a:avLst/>
          </a:prstGeom>
        </p:spPr>
        <p:txBody>
          <a:bodyPr vert="horz" wrap="square" lIns="0" tIns="0" rIns="0" bIns="0" rtlCol="0" anchor="t">
            <a:noAutofit/>
          </a:bodyPr>
          <a:lstStyle>
            <a:lvl1pPr marL="0" indent="0" algn="r">
              <a:lnSpc>
                <a:spcPct val="100000"/>
              </a:lnSpc>
              <a:spcBef>
                <a:spcPts val="0"/>
              </a:spcBef>
              <a:spcAft>
                <a:spcPts val="0"/>
              </a:spcAft>
              <a:buNone/>
              <a:defRPr sz="1100">
                <a:solidFill>
                  <a:srgbClr val="B3B3B3"/>
                </a:solidFill>
                <a:latin typeface="JetBrains Mono"/>
                <a:cs typeface="JetBrains Mono"/>
              </a:defRPr>
            </a:lvl1pPr>
          </a:lstStyle>
          <a:p>
            <a:pPr/>
            <a:r>
              <a:rPr lang="en-US"/>
              <a:t>AD-PRS-DVX-093026</a:t>
            </a:r>
          </a:p>
        </p:txBody>
      </p:sp>
      <p:sp>
        <p:nvSpPr>
          <p:cNvPr id="6" name="Kicker"/>
          <p:cNvSpPr>
            <a:spLocks noGrp="1"/>
          </p:cNvSpPr>
          <p:nvPr>
            <p:ph type="body" idx="13" hasCustomPrompt="1"/>
          </p:nvPr>
        </p:nvSpPr>
        <p:spPr>
          <a:xfrm>
            <a:off x="457200" y="3072384"/>
            <a:ext cx="8400821"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100" cap="all" spc="110">
                <a:solidFill>
                  <a:srgbClr val="B3B3B3"/>
                </a:solidFill>
                <a:latin typeface="Inter Medium"/>
                <a:cs typeface="Inter Medium"/>
              </a:defRPr>
            </a:lvl1pPr>
          </a:lstStyle>
          <a:p>
            <a:pPr/>
            <a:r>
              <a:rPr lang="en-US"/>
              <a:t>Client briefing</a:t>
            </a:r>
          </a:p>
        </p:txBody>
      </p:sp>
      <p:sp>
        <p:nvSpPr>
          <p:cNvPr id="7" name="Title"/>
          <p:cNvSpPr>
            <a:spLocks noGrp="1"/>
          </p:cNvSpPr>
          <p:nvPr>
            <p:ph type="ctrTitle" hasCustomPrompt="1"/>
          </p:nvPr>
        </p:nvSpPr>
        <p:spPr>
          <a:xfrm>
            <a:off x="457200" y="3401568"/>
            <a:ext cx="9359646" cy="1463040"/>
          </a:xfrm>
          <a:prstGeom prst="rect">
            <a:avLst/>
          </a:prstGeom>
        </p:spPr>
        <p:txBody>
          <a:bodyPr vert="horz" wrap="square" lIns="0" tIns="0" rIns="0" bIns="0" rtlCol="0" anchor="t">
            <a:normAutofit/>
          </a:bodyPr>
          <a:lstStyle>
            <a:lvl1pPr marL="0" indent="0" algn="l">
              <a:lnSpc>
                <a:spcPct val="98000"/>
              </a:lnSpc>
              <a:spcBef>
                <a:spcPts val="0"/>
              </a:spcBef>
              <a:spcAft>
                <a:spcPts val="0"/>
              </a:spcAft>
              <a:buNone/>
              <a:defRPr sz="4600" spc="-46">
                <a:solidFill>
                  <a:schemeClr val="tx1"/>
                </a:solidFill>
                <a:latin typeface="Inter SemiBold"/>
                <a:cs typeface="Inter SemiBold"/>
              </a:defRPr>
            </a:lvl1pPr>
          </a:lstStyle>
          <a:p>
            <a:pPr/>
            <a:r>
              <a:rPr lang="en-US"/>
              <a:t>Presentation title in one or two lines</a:t>
            </a:r>
          </a:p>
        </p:txBody>
      </p:sp>
      <p:sp>
        <p:nvSpPr>
          <p:cNvPr id="8" name="Subtitle"/>
          <p:cNvSpPr>
            <a:spLocks noGrp="1"/>
          </p:cNvSpPr>
          <p:nvPr>
            <p:ph type="subTitle" idx="1" hasCustomPrompt="1"/>
          </p:nvPr>
        </p:nvSpPr>
        <p:spPr>
          <a:xfrm>
            <a:off x="457200" y="4919472"/>
            <a:ext cx="8400821" cy="731520"/>
          </a:xfrm>
          <a:prstGeom prst="rect">
            <a:avLst/>
          </a:prstGeom>
        </p:spPr>
        <p:txBody>
          <a:bodyPr vert="horz" wrap="square" lIns="0" tIns="0" rIns="0" bIns="0" rtlCol="0" anchor="t">
            <a:normAutofit/>
          </a:bodyPr>
          <a:lstStyle>
            <a:lvl1pPr marL="0" indent="0" algn="l">
              <a:lnSpc>
                <a:spcPct val="115000"/>
              </a:lnSpc>
              <a:spcBef>
                <a:spcPts val="0"/>
              </a:spcBef>
              <a:spcAft>
                <a:spcPts val="0"/>
              </a:spcAft>
              <a:buNone/>
              <a:defRPr sz="2000">
                <a:solidFill>
                  <a:srgbClr val="B3B3B3"/>
                </a:solidFill>
                <a:latin typeface="Inter"/>
                <a:cs typeface="Inter"/>
              </a:defRPr>
            </a:lvl1pPr>
          </a:lstStyle>
          <a:p>
            <a:pPr/>
            <a:r>
              <a:rPr lang="en-US"/>
              <a:t>Subtitle or one-sentence purpose</a:t>
            </a:r>
          </a:p>
        </p:txBody>
      </p:sp>
      <p:cxnSp>
        <p:nvCxnSpPr>
          <p:cNvPr id="9" name="Rule"/>
          <p:cNvCxnSpPr/>
          <p:nvPr userDrawn="1"/>
        </p:nvCxnSpPr>
        <p:spPr>
          <a:xfrm>
            <a:off x="457200" y="5989320"/>
            <a:ext cx="11277295" cy="0"/>
          </a:xfrm>
          <a:prstGeom prst="line">
            <a:avLst/>
          </a:prstGeom>
          <a:ln w="6350">
            <a:solidFill>
              <a:schemeClr val="tx1"/>
            </a:solidFill>
          </a:ln>
        </p:spPr>
      </p:cxnSp>
      <p:sp>
        <p:nvSpPr>
          <p:cNvPr id="10" name="Meta"/>
          <p:cNvSpPr>
            <a:spLocks noGrp="1"/>
          </p:cNvSpPr>
          <p:nvPr>
            <p:ph type="body" idx="14" hasCustomPrompt="1"/>
          </p:nvPr>
        </p:nvSpPr>
        <p:spPr>
          <a:xfrm>
            <a:off x="457200" y="6108192"/>
            <a:ext cx="7441997"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100">
                <a:solidFill>
                  <a:srgbClr val="B3B3B3"/>
                </a:solidFill>
                <a:latin typeface="JetBrains Mono"/>
                <a:cs typeface="JetBrains Mono"/>
              </a:defRPr>
            </a:lvl1pPr>
          </a:lstStyle>
          <a:p>
            <a:pPr/>
            <a:r>
              <a:rPr lang="en-US"/>
              <a:t>Prepared for · Date · Revision</a:t>
            </a:r>
          </a:p>
        </p:txBody>
      </p:sp>
      <p:sp>
        <p:nvSpPr>
          <p:cNvPr id="11" name="Classification"/>
          <p:cNvSpPr txBox="1"/>
          <p:nvPr userDrawn="1"/>
        </p:nvSpPr>
        <p:spPr>
          <a:xfrm>
            <a:off x="8127797" y="6108192"/>
            <a:ext cx="3606698" cy="274320"/>
          </a:xfrm>
          <a:prstGeom prst="rect">
            <a:avLst/>
          </a:prstGeom>
          <a:noFill/>
        </p:spPr>
        <p:txBody>
          <a:bodyPr vert="horz" wrap="square" lIns="0" tIns="0" rIns="0" bIns="0" rtlCol="0" anchor="t">
            <a:noAutofit/>
          </a:bodyPr>
          <a:lstStyle/>
          <a:p>
            <a:pPr algn="r"/>
            <a:endParaRPr lang="en-US" sz="900" spc="90">
              <a:solidFill>
                <a:srgbClr val="B3B3B3"/>
              </a:solidFill>
              <a:latin typeface="Inter Medium"/>
              <a:cs typeface="Inter Medium"/>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F2F2F2"/>
        </a:solidFill>
        <a:effectLst/>
      </p:bgPr>
    </p:bg>
    <p:spTree>
      <p:nvGrpSpPr>
        <p:cNvPr id="1" name=""/>
        <p:cNvGrpSpPr/>
        <p:nvPr/>
      </p:nvGrpSpPr>
      <p:grpSpPr>
        <a:xfrm>
          <a:off x="0" y="0"/>
          <a:ext cx="0" cy="0"/>
          <a:chOff x="0" y="0"/>
          <a:chExt cx="0" cy="0"/>
        </a:xfrm>
      </p:grpSpPr>
      <p:sp>
        <p:nvSpPr>
          <p:cNvPr id="3" name="Section Number"/>
          <p:cNvSpPr>
            <a:spLocks noGrp="1"/>
          </p:cNvSpPr>
          <p:nvPr>
            <p:ph type="body" idx="13" hasCustomPrompt="1"/>
          </p:nvPr>
        </p:nvSpPr>
        <p:spPr>
          <a:xfrm>
            <a:off x="402336" y="731520"/>
            <a:ext cx="7441997" cy="2651760"/>
          </a:xfrm>
          <a:prstGeom prst="rect">
            <a:avLst/>
          </a:prstGeom>
        </p:spPr>
        <p:txBody>
          <a:bodyPr vert="horz" wrap="square" lIns="0" tIns="0" rIns="0" bIns="0" rtlCol="0" anchor="t">
            <a:noAutofit/>
          </a:bodyPr>
          <a:lstStyle>
            <a:lvl1pPr marL="0" indent="0" algn="l">
              <a:lnSpc>
                <a:spcPct val="90000"/>
              </a:lnSpc>
              <a:spcBef>
                <a:spcPts val="0"/>
              </a:spcBef>
              <a:spcAft>
                <a:spcPts val="0"/>
              </a:spcAft>
              <a:buNone/>
              <a:defRPr sz="21000" spc="-400">
                <a:solidFill>
                  <a:schemeClr val="accent1"/>
                </a:solidFill>
                <a:latin typeface="JetBrains Mono"/>
                <a:cs typeface="JetBrains Mono"/>
              </a:defRPr>
            </a:lvl1pPr>
          </a:lstStyle>
          <a:p>
            <a:pPr/>
            <a:r>
              <a:rPr lang="en-US"/>
              <a:t>03</a:t>
            </a:r>
          </a:p>
        </p:txBody>
      </p:sp>
      <p:sp>
        <p:nvSpPr>
          <p:cNvPr id="4" name="Section Label"/>
          <p:cNvSpPr>
            <a:spLocks noGrp="1"/>
          </p:cNvSpPr>
          <p:nvPr>
            <p:ph type="body" idx="14" hasCustomPrompt="1"/>
          </p:nvPr>
        </p:nvSpPr>
        <p:spPr>
          <a:xfrm>
            <a:off x="457200" y="3703320"/>
            <a:ext cx="5524348"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100" cap="all" spc="110">
                <a:solidFill>
                  <a:srgbClr val="4D4D4D"/>
                </a:solidFill>
                <a:latin typeface="Inter Medium"/>
                <a:cs typeface="Inter Medium"/>
              </a:defRPr>
            </a:lvl1pPr>
          </a:lstStyle>
          <a:p>
            <a:pPr/>
            <a:r>
              <a:rPr lang="en-US"/>
              <a:t>Section</a:t>
            </a:r>
          </a:p>
        </p:txBody>
      </p:sp>
      <p:sp>
        <p:nvSpPr>
          <p:cNvPr id="5" name="Title"/>
          <p:cNvSpPr>
            <a:spLocks noGrp="1"/>
          </p:cNvSpPr>
          <p:nvPr>
            <p:ph type="title" hasCustomPrompt="1"/>
          </p:nvPr>
        </p:nvSpPr>
        <p:spPr>
          <a:xfrm>
            <a:off x="457200" y="4041648"/>
            <a:ext cx="9359646" cy="1005840"/>
          </a:xfrm>
          <a:prstGeom prst="rect">
            <a:avLst/>
          </a:prstGeom>
        </p:spPr>
        <p:txBody>
          <a:bodyPr vert="horz" wrap="square" lIns="0" tIns="0" rIns="0" bIns="0" rtlCol="0" anchor="t">
            <a:normAutofit/>
          </a:bodyPr>
          <a:lstStyle>
            <a:lvl1pPr marL="0" indent="0" algn="l">
              <a:lnSpc>
                <a:spcPct val="100000"/>
              </a:lnSpc>
              <a:spcBef>
                <a:spcPts val="0"/>
              </a:spcBef>
              <a:spcAft>
                <a:spcPts val="0"/>
              </a:spcAft>
              <a:buNone/>
              <a:defRPr sz="4000" spc="-40">
                <a:solidFill>
                  <a:schemeClr val="tx1"/>
                </a:solidFill>
                <a:latin typeface="Inter SemiBold"/>
                <a:cs typeface="Inter SemiBold"/>
              </a:defRPr>
            </a:lvl1pPr>
          </a:lstStyle>
          <a:p>
            <a:pPr/>
            <a:r>
              <a:rPr lang="en-US"/>
              <a:t>Section title</a:t>
            </a:r>
          </a:p>
        </p:txBody>
      </p:sp>
      <p:sp>
        <p:nvSpPr>
          <p:cNvPr id="6" name="Section Summary"/>
          <p:cNvSpPr>
            <a:spLocks noGrp="1"/>
          </p:cNvSpPr>
          <p:nvPr>
            <p:ph type="body" idx="1" hasCustomPrompt="1"/>
          </p:nvPr>
        </p:nvSpPr>
        <p:spPr>
          <a:xfrm>
            <a:off x="457200" y="5120640"/>
            <a:ext cx="6483172" cy="822960"/>
          </a:xfrm>
          <a:prstGeom prst="rect">
            <a:avLst/>
          </a:prstGeom>
        </p:spPr>
        <p:txBody>
          <a:bodyPr vert="horz" wrap="square" lIns="0" tIns="0" rIns="0" bIns="0" rtlCol="0" anchor="t">
            <a:normAutofit/>
          </a:bodyPr>
          <a:lstStyle>
            <a:lvl1pPr marL="0" indent="0" algn="l">
              <a:lnSpc>
                <a:spcPct val="115000"/>
              </a:lnSpc>
              <a:spcBef>
                <a:spcPts val="0"/>
              </a:spcBef>
              <a:spcAft>
                <a:spcPts val="600"/>
              </a:spcAft>
              <a:buNone/>
              <a:defRPr sz="1600">
                <a:solidFill>
                  <a:srgbClr val="4D4D4D"/>
                </a:solidFill>
                <a:latin typeface="Inter"/>
                <a:cs typeface="Inter"/>
              </a:defRPr>
            </a:lvl1pPr>
          </a:lstStyle>
          <a:p>
            <a:pPr/>
            <a:r>
              <a:rPr lang="en-US"/>
              <a:t>One or two sentences on what this section covers.</a:t>
            </a:r>
          </a:p>
        </p:txBody>
      </p:sp>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00</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Agenda</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sp>
        <p:nvSpPr>
          <p:cNvPr id="5" name="Agenda Items"/>
          <p:cNvSpPr>
            <a:spLocks noGrp="1"/>
          </p:cNvSpPr>
          <p:nvPr>
            <p:ph type="body" idx="1" hasCustomPrompt="1"/>
          </p:nvPr>
        </p:nvSpPr>
        <p:spPr>
          <a:xfrm>
            <a:off x="3333674" y="1600200"/>
            <a:ext cx="8400821" cy="4389120"/>
          </a:xfrm>
          <a:prstGeom prst="rect">
            <a:avLst/>
          </a:prstGeom>
        </p:spPr>
        <p:txBody>
          <a:bodyPr vert="horz" wrap="square" lIns="0" tIns="0" rIns="0" bIns="0" rtlCol="0" anchor="t">
            <a:normAutofit/>
          </a:bodyPr>
          <a:lstStyle>
            <a:lvl1pPr marL="0" indent="0" algn="l">
              <a:lnSpc>
                <a:spcPct val="100000"/>
              </a:lnSpc>
              <a:spcBef>
                <a:spcPts val="0"/>
              </a:spcBef>
              <a:spcAft>
                <a:spcPts val="1800"/>
              </a:spcAft>
              <a:buNone/>
              <a:tabLst>
                <a:tab pos="822960" algn="l"/>
              </a:tabLst>
              <a:defRPr sz="2000">
                <a:solidFill>
                  <a:schemeClr val="tx1"/>
                </a:solidFill>
                <a:latin typeface="Inter"/>
                <a:cs typeface="Inter"/>
              </a:defRPr>
            </a:lvl1pPr>
          </a:lstStyle>
          <a:p>
            <a:pPr/>
            <a:r>
              <a:rPr lang="en-US"/>
              <a:t>01	Agenda item</a:t>
            </a:r>
          </a:p>
          <a:p>
            <a:pPr/>
            <a:r>
              <a:rPr lang="en-US"/>
              <a:t>02	Agenda item</a:t>
            </a:r>
          </a:p>
          <a:p>
            <a:pPr/>
            <a:r>
              <a:rPr lang="en-US"/>
              <a:t>03	Agenda item</a:t>
            </a:r>
          </a:p>
        </p:txBody>
      </p:sp>
      <p:sp>
        <p:nvSpPr>
          <p:cNvPr id="6" name="Rail Note"/>
          <p:cNvSpPr>
            <a:spLocks noGrp="1"/>
          </p:cNvSpPr>
          <p:nvPr>
            <p:ph type="body" idx="15" hasCustomPrompt="1"/>
          </p:nvPr>
        </p:nvSpPr>
        <p:spPr>
          <a:xfrm>
            <a:off x="457200" y="1600200"/>
            <a:ext cx="2647874" cy="1828800"/>
          </a:xfrm>
          <a:prstGeom prst="rect">
            <a:avLst/>
          </a:prstGeom>
        </p:spPr>
        <p:txBody>
          <a:bodyPr vert="horz" wrap="square" lIns="0" tIns="0" rIns="0" bIns="0" rtlCol="0" anchor="t">
            <a:noAutofit/>
          </a:bodyPr>
          <a:lstStyle>
            <a:lvl1pPr marL="0" indent="0" algn="l">
              <a:lnSpc>
                <a:spcPct val="120000"/>
              </a:lnSpc>
              <a:spcBef>
                <a:spcPts val="0"/>
              </a:spcBef>
              <a:spcAft>
                <a:spcPts val="600"/>
              </a:spcAft>
              <a:buNone/>
              <a:defRPr sz="1100">
                <a:solidFill>
                  <a:srgbClr val="4D4D4D"/>
                </a:solidFill>
                <a:latin typeface="Inter"/>
                <a:cs typeface="Inter"/>
              </a:defRPr>
            </a:lvl1pPr>
          </a:lstStyle>
          <a:p>
            <a:pPr/>
            <a:r>
              <a:rPr lang="en-US"/>
              <a:t>Duration, audience or notes</a:t>
            </a:r>
          </a:p>
        </p:txBody>
      </p:sp>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 Body (Rail)">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02</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Rail label</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sp>
        <p:nvSpPr>
          <p:cNvPr id="5" name="Body"/>
          <p:cNvSpPr>
            <a:spLocks noGrp="1"/>
          </p:cNvSpPr>
          <p:nvPr>
            <p:ph idx="1" hasCustomPrompt="1"/>
          </p:nvPr>
        </p:nvSpPr>
        <p:spPr>
          <a:xfrm>
            <a:off x="3333674" y="1600200"/>
            <a:ext cx="8400821" cy="4389120"/>
          </a:xfrm>
          <a:prstGeom prst="rect">
            <a:avLst/>
          </a:prstGeom>
        </p:spPr>
        <p:txBody>
          <a:bodyPr vert="horz" wrap="square" lIns="0" tIns="0" rIns="0" bIns="0" rtlCol="0" anchor="t">
            <a:normAutofit/>
          </a:bodyPr>
          <a:lstStyle/>
          <a:p>
            <a:pPr/>
            <a:r>
              <a:rPr lang="en-US"/>
              <a:t>Body text in the text measure (columns 4–12)</a:t>
            </a:r>
          </a:p>
          <a:p>
            <a:pPr lvl="1"/>
            <a:r>
              <a:rPr lang="en-US"/>
              <a:t>Second level</a:t>
            </a:r>
          </a:p>
          <a:p>
            <a:pPr lvl="2"/>
            <a:r>
              <a:rPr lang="en-US"/>
              <a:t>Third level</a:t>
            </a:r>
          </a:p>
        </p:txBody>
      </p:sp>
      <p:sp>
        <p:nvSpPr>
          <p:cNvPr id="6" name="Rail Note"/>
          <p:cNvSpPr>
            <a:spLocks noGrp="1"/>
          </p:cNvSpPr>
          <p:nvPr>
            <p:ph type="body" idx="15" hasCustomPrompt="1"/>
          </p:nvPr>
        </p:nvSpPr>
        <p:spPr>
          <a:xfrm>
            <a:off x="457200" y="1600200"/>
            <a:ext cx="2464994" cy="2743200"/>
          </a:xfrm>
          <a:prstGeom prst="rect">
            <a:avLst/>
          </a:prstGeom>
        </p:spPr>
        <p:txBody>
          <a:bodyPr vert="horz" wrap="square" lIns="0" tIns="0" rIns="0" bIns="0" rtlCol="0" anchor="t">
            <a:noAutofit/>
          </a:bodyPr>
          <a:lstStyle>
            <a:lvl1pPr marL="0" indent="0" algn="l">
              <a:lnSpc>
                <a:spcPct val="120000"/>
              </a:lnSpc>
              <a:spcBef>
                <a:spcPts val="0"/>
              </a:spcBef>
              <a:spcAft>
                <a:spcPts val="600"/>
              </a:spcAft>
              <a:buNone/>
              <a:defRPr sz="1100">
                <a:solidFill>
                  <a:srgbClr val="4D4D4D"/>
                </a:solidFill>
                <a:latin typeface="Inter"/>
                <a:cs typeface="Inter"/>
              </a:defRPr>
            </a:lvl1pPr>
          </a:lstStyle>
          <a:p>
            <a:pPr/>
            <a:r>
              <a:rPr lang="en-US"/>
              <a:t>Side note, source or definition in the rail (columns 1–3)</a:t>
            </a:r>
          </a:p>
        </p:txBody>
      </p:sp>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04</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Rail label</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sp>
        <p:nvSpPr>
          <p:cNvPr id="5" name="Column Heading 1"/>
          <p:cNvSpPr>
            <a:spLocks noGrp="1"/>
          </p:cNvSpPr>
          <p:nvPr>
            <p:ph type="body" idx="15" hasCustomPrompt="1"/>
          </p:nvPr>
        </p:nvSpPr>
        <p:spPr>
          <a:xfrm>
            <a:off x="3333674" y="1600200"/>
            <a:ext cx="3606698" cy="274320"/>
          </a:xfrm>
          <a:prstGeom prst="rect">
            <a:avLst/>
          </a:prstGeom>
        </p:spPr>
        <p:txBody>
          <a:bodyPr vert="horz" wrap="square" lIns="0" tIns="0" rIns="0" bIns="0" rtlCol="0" anchor="t">
            <a:noAutofit/>
          </a:bodyPr>
          <a:lstStyle>
            <a:lvl1pPr marL="0" indent="0" algn="l">
              <a:spcBef>
                <a:spcPts val="0"/>
              </a:spcBef>
              <a:spcAft>
                <a:spcPts val="0"/>
              </a:spcAft>
              <a:buNone/>
              <a:defRPr sz="1100" cap="all" spc="110">
                <a:solidFill>
                  <a:schemeClr val="tx1"/>
                </a:solidFill>
                <a:latin typeface="Inter Medium"/>
                <a:cs typeface="Inter Medium"/>
              </a:defRPr>
            </a:lvl1pPr>
          </a:lstStyle>
          <a:p>
            <a:pPr/>
            <a:r>
              <a:rPr lang="en-US"/>
              <a:t>Column heading</a:t>
            </a:r>
          </a:p>
        </p:txBody>
      </p:sp>
      <p:cxnSp>
        <p:nvCxnSpPr>
          <p:cNvPr id="26" name="Column Rule 1"/>
          <p:cNvCxnSpPr/>
          <p:nvPr userDrawn="1"/>
        </p:nvCxnSpPr>
        <p:spPr>
          <a:xfrm>
            <a:off x="3333674" y="1947672"/>
            <a:ext cx="3606698" cy="0"/>
          </a:xfrm>
          <a:prstGeom prst="line">
            <a:avLst/>
          </a:prstGeom>
          <a:ln w="6350">
            <a:solidFill>
              <a:schemeClr val="tx1"/>
            </a:solidFill>
          </a:ln>
        </p:spPr>
      </p:cxnSp>
      <p:sp>
        <p:nvSpPr>
          <p:cNvPr id="6" name="Content 1"/>
          <p:cNvSpPr>
            <a:spLocks noGrp="1"/>
          </p:cNvSpPr>
          <p:nvPr>
            <p:ph idx="1" hasCustomPrompt="1"/>
          </p:nvPr>
        </p:nvSpPr>
        <p:spPr>
          <a:xfrm>
            <a:off x="3333674" y="2103120"/>
            <a:ext cx="3606698" cy="3886200"/>
          </a:xfrm>
          <a:prstGeom prst="rect">
            <a:avLst/>
          </a:prstGeom>
        </p:spPr>
        <p:txBody>
          <a:bodyPr vert="horz" wrap="square" lIns="0" tIns="0" rIns="0" bIns="0" rtlCol="0" anchor="t">
            <a:normAutofit/>
          </a:bodyPr>
          <a:lstStyle>
            <a:lvl1pPr marL="0" indent="0" algn="l">
              <a:lnSpc>
                <a:spcPct val="115000"/>
              </a:lnSpc>
              <a:spcBef>
                <a:spcPts val="0"/>
              </a:spcBef>
              <a:spcAft>
                <a:spcPts val="800"/>
              </a:spcAft>
              <a:buNone/>
              <a:defRPr sz="1500">
                <a:solidFill>
                  <a:schemeClr val="tx1"/>
                </a:solidFill>
              </a:defRPr>
            </a:lvl1pPr>
            <a:lvl2pPr marL="228600" indent="-228600" algn="l">
              <a:lnSpc>
                <a:spcPct val="115000"/>
              </a:lnSpc>
              <a:spcBef>
                <a:spcPts val="0"/>
              </a:spcBef>
              <a:spcAft>
                <a:spcPts val="600"/>
              </a:spcAft>
              <a:buClr>
                <a:srgbClr val="808080"/>
              </a:buClr>
              <a:buFont typeface="Inter"/>
              <a:buChar char="–"/>
              <a:defRPr sz="1400">
                <a:solidFill>
                  <a:schemeClr val="tx1"/>
                </a:solidFill>
              </a:defRPr>
            </a:lvl2pPr>
          </a:lstStyle>
          <a:p>
            <a:pPr/>
            <a:r>
              <a:rPr lang="en-US"/>
              <a:t>Content</a:t>
            </a:r>
          </a:p>
          <a:p>
            <a:pPr lvl="1"/>
            <a:r>
              <a:rPr lang="en-US"/>
              <a:t>Second level</a:t>
            </a:r>
          </a:p>
        </p:txBody>
      </p:sp>
      <p:sp>
        <p:nvSpPr>
          <p:cNvPr id="7" name="Column Heading 2"/>
          <p:cNvSpPr>
            <a:spLocks noGrp="1"/>
          </p:cNvSpPr>
          <p:nvPr>
            <p:ph type="body" idx="16" hasCustomPrompt="1"/>
          </p:nvPr>
        </p:nvSpPr>
        <p:spPr>
          <a:xfrm>
            <a:off x="8127797" y="1600200"/>
            <a:ext cx="3606698" cy="274320"/>
          </a:xfrm>
          <a:prstGeom prst="rect">
            <a:avLst/>
          </a:prstGeom>
        </p:spPr>
        <p:txBody>
          <a:bodyPr vert="horz" wrap="square" lIns="0" tIns="0" rIns="0" bIns="0" rtlCol="0" anchor="t">
            <a:noAutofit/>
          </a:bodyPr>
          <a:lstStyle>
            <a:lvl1pPr marL="0" indent="0" algn="l">
              <a:spcBef>
                <a:spcPts val="0"/>
              </a:spcBef>
              <a:spcAft>
                <a:spcPts val="0"/>
              </a:spcAft>
              <a:buNone/>
              <a:defRPr sz="1100" cap="all" spc="110">
                <a:solidFill>
                  <a:schemeClr val="tx1"/>
                </a:solidFill>
                <a:latin typeface="Inter Medium"/>
                <a:cs typeface="Inter Medium"/>
              </a:defRPr>
            </a:lvl1pPr>
          </a:lstStyle>
          <a:p>
            <a:pPr/>
            <a:r>
              <a:rPr lang="en-US"/>
              <a:t>Column heading</a:t>
            </a:r>
          </a:p>
        </p:txBody>
      </p:sp>
      <p:cxnSp>
        <p:nvCxnSpPr>
          <p:cNvPr id="28" name="Column Rule 2"/>
          <p:cNvCxnSpPr/>
          <p:nvPr userDrawn="1"/>
        </p:nvCxnSpPr>
        <p:spPr>
          <a:xfrm>
            <a:off x="8127797" y="1947672"/>
            <a:ext cx="3606698" cy="0"/>
          </a:xfrm>
          <a:prstGeom prst="line">
            <a:avLst/>
          </a:prstGeom>
          <a:ln w="6350">
            <a:solidFill>
              <a:schemeClr val="tx1"/>
            </a:solidFill>
          </a:ln>
        </p:spPr>
      </p:cxnSp>
      <p:sp>
        <p:nvSpPr>
          <p:cNvPr id="8" name="Content 2"/>
          <p:cNvSpPr>
            <a:spLocks noGrp="1"/>
          </p:cNvSpPr>
          <p:nvPr>
            <p:ph idx="2" hasCustomPrompt="1"/>
          </p:nvPr>
        </p:nvSpPr>
        <p:spPr>
          <a:xfrm>
            <a:off x="8127797" y="2103120"/>
            <a:ext cx="3606698" cy="3886200"/>
          </a:xfrm>
          <a:prstGeom prst="rect">
            <a:avLst/>
          </a:prstGeom>
        </p:spPr>
        <p:txBody>
          <a:bodyPr vert="horz" wrap="square" lIns="0" tIns="0" rIns="0" bIns="0" rtlCol="0" anchor="t">
            <a:normAutofit/>
          </a:bodyPr>
          <a:lstStyle>
            <a:lvl1pPr marL="0" indent="0" algn="l">
              <a:lnSpc>
                <a:spcPct val="115000"/>
              </a:lnSpc>
              <a:spcBef>
                <a:spcPts val="0"/>
              </a:spcBef>
              <a:spcAft>
                <a:spcPts val="800"/>
              </a:spcAft>
              <a:buNone/>
              <a:defRPr sz="1500">
                <a:solidFill>
                  <a:schemeClr val="tx1"/>
                </a:solidFill>
              </a:defRPr>
            </a:lvl1pPr>
            <a:lvl2pPr marL="228600" indent="-228600" algn="l">
              <a:lnSpc>
                <a:spcPct val="115000"/>
              </a:lnSpc>
              <a:spcBef>
                <a:spcPts val="0"/>
              </a:spcBef>
              <a:spcAft>
                <a:spcPts val="600"/>
              </a:spcAft>
              <a:buClr>
                <a:srgbClr val="808080"/>
              </a:buClr>
              <a:buFont typeface="Inter"/>
              <a:buChar char="–"/>
              <a:defRPr sz="1400">
                <a:solidFill>
                  <a:schemeClr val="tx1"/>
                </a:solidFill>
              </a:defRPr>
            </a:lvl2pPr>
          </a:lstStyle>
          <a:p>
            <a:pPr/>
            <a:r>
              <a:rPr lang="en-US"/>
              <a:t>Content</a:t>
            </a:r>
          </a:p>
          <a:p>
            <a:pPr lvl="1"/>
            <a:r>
              <a:rPr lang="en-US"/>
              <a:t>Second level</a:t>
            </a:r>
          </a:p>
        </p:txBody>
      </p:sp>
      <p:sp>
        <p:nvSpPr>
          <p:cNvPr id="4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4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g Numbers (3 KPI)">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05</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Rail label</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cxnSp>
        <p:nvCxnSpPr>
          <p:cNvPr id="30" name="Stat Rule 1"/>
          <p:cNvCxnSpPr/>
          <p:nvPr userDrawn="1"/>
        </p:nvCxnSpPr>
        <p:spPr>
          <a:xfrm>
            <a:off x="3333674" y="1920240"/>
            <a:ext cx="2647874" cy="0"/>
          </a:xfrm>
          <a:prstGeom prst="line">
            <a:avLst/>
          </a:prstGeom>
          <a:ln w="9525">
            <a:solidFill>
              <a:schemeClr val="tx1"/>
            </a:solidFill>
          </a:ln>
        </p:spPr>
      </p:cxnSp>
      <p:sp>
        <p:nvSpPr>
          <p:cNvPr id="5" name="Stat 1 Number"/>
          <p:cNvSpPr>
            <a:spLocks noGrp="1"/>
          </p:cNvSpPr>
          <p:nvPr>
            <p:ph type="body" idx="15" hasCustomPrompt="1"/>
          </p:nvPr>
        </p:nvSpPr>
        <p:spPr>
          <a:xfrm>
            <a:off x="3333674" y="2057400"/>
            <a:ext cx="2647874" cy="123444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6400" spc="-150">
                <a:solidFill>
                  <a:schemeClr val="tx1"/>
                </a:solidFill>
                <a:latin typeface="Inter Light"/>
                <a:cs typeface="Inter Light"/>
              </a:defRPr>
            </a:lvl1pPr>
          </a:lstStyle>
          <a:p>
            <a:pPr/>
            <a:r>
              <a:rPr lang="en-US"/>
              <a:t>00</a:t>
            </a:r>
          </a:p>
        </p:txBody>
      </p:sp>
      <p:sp>
        <p:nvSpPr>
          <p:cNvPr id="6" name="Stat 1 Label"/>
          <p:cNvSpPr>
            <a:spLocks noGrp="1"/>
          </p:cNvSpPr>
          <p:nvPr>
            <p:ph type="body" idx="16" hasCustomPrompt="1"/>
          </p:nvPr>
        </p:nvSpPr>
        <p:spPr>
          <a:xfrm>
            <a:off x="3333674" y="3401568"/>
            <a:ext cx="2647874" cy="292608"/>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chemeClr val="tx1"/>
                </a:solidFill>
                <a:latin typeface="Inter Medium"/>
                <a:cs typeface="Inter Medium"/>
              </a:defRPr>
            </a:lvl1pPr>
          </a:lstStyle>
          <a:p>
            <a:pPr/>
            <a:r>
              <a:rPr lang="en-US"/>
              <a:t>Metric label</a:t>
            </a:r>
          </a:p>
        </p:txBody>
      </p:sp>
      <p:sp>
        <p:nvSpPr>
          <p:cNvPr id="7" name="Stat 1 Description"/>
          <p:cNvSpPr>
            <a:spLocks noGrp="1"/>
          </p:cNvSpPr>
          <p:nvPr>
            <p:ph type="body" idx="17" hasCustomPrompt="1"/>
          </p:nvPr>
        </p:nvSpPr>
        <p:spPr>
          <a:xfrm>
            <a:off x="3333674" y="3767328"/>
            <a:ext cx="2647874" cy="1737360"/>
          </a:xfrm>
          <a:prstGeom prst="rect">
            <a:avLst/>
          </a:prstGeom>
        </p:spPr>
        <p:txBody>
          <a:bodyPr vert="horz" wrap="square" lIns="0" tIns="0" rIns="0" bIns="0" rtlCol="0" anchor="t">
            <a:noAutofit/>
          </a:bodyPr>
          <a:lstStyle>
            <a:lvl1pPr marL="0" indent="0" algn="l">
              <a:lnSpc>
                <a:spcPct val="120000"/>
              </a:lnSpc>
              <a:spcBef>
                <a:spcPts val="0"/>
              </a:spcBef>
              <a:spcAft>
                <a:spcPts val="600"/>
              </a:spcAft>
              <a:buNone/>
              <a:defRPr sz="1300">
                <a:solidFill>
                  <a:srgbClr val="4D4D4D"/>
                </a:solidFill>
                <a:latin typeface="Inter"/>
                <a:cs typeface="Inter"/>
              </a:defRPr>
            </a:lvl1pPr>
          </a:lstStyle>
          <a:p>
            <a:pPr/>
            <a:r>
              <a:rPr lang="en-US"/>
              <a:t>One-sentence context for this number.</a:t>
            </a:r>
          </a:p>
        </p:txBody>
      </p:sp>
      <p:cxnSp>
        <p:nvCxnSpPr>
          <p:cNvPr id="31" name="Stat Rule 2"/>
          <p:cNvCxnSpPr/>
          <p:nvPr userDrawn="1"/>
        </p:nvCxnSpPr>
        <p:spPr>
          <a:xfrm>
            <a:off x="6210148" y="1920240"/>
            <a:ext cx="2647874" cy="0"/>
          </a:xfrm>
          <a:prstGeom prst="line">
            <a:avLst/>
          </a:prstGeom>
          <a:ln w="9525">
            <a:solidFill>
              <a:schemeClr val="tx1"/>
            </a:solidFill>
          </a:ln>
        </p:spPr>
      </p:cxnSp>
      <p:sp>
        <p:nvSpPr>
          <p:cNvPr id="8" name="Stat 2 Number"/>
          <p:cNvSpPr>
            <a:spLocks noGrp="1"/>
          </p:cNvSpPr>
          <p:nvPr>
            <p:ph type="body" idx="18" hasCustomPrompt="1"/>
          </p:nvPr>
        </p:nvSpPr>
        <p:spPr>
          <a:xfrm>
            <a:off x="6210148" y="2057400"/>
            <a:ext cx="2647874" cy="123444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6400" spc="-150">
                <a:solidFill>
                  <a:schemeClr val="tx1"/>
                </a:solidFill>
                <a:latin typeface="Inter Light"/>
                <a:cs typeface="Inter Light"/>
              </a:defRPr>
            </a:lvl1pPr>
          </a:lstStyle>
          <a:p>
            <a:pPr/>
            <a:r>
              <a:rPr lang="en-US"/>
              <a:t>00</a:t>
            </a:r>
          </a:p>
        </p:txBody>
      </p:sp>
      <p:sp>
        <p:nvSpPr>
          <p:cNvPr id="9" name="Stat 2 Label"/>
          <p:cNvSpPr>
            <a:spLocks noGrp="1"/>
          </p:cNvSpPr>
          <p:nvPr>
            <p:ph type="body" idx="19" hasCustomPrompt="1"/>
          </p:nvPr>
        </p:nvSpPr>
        <p:spPr>
          <a:xfrm>
            <a:off x="6210148" y="3401568"/>
            <a:ext cx="2647874" cy="292608"/>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chemeClr val="tx1"/>
                </a:solidFill>
                <a:latin typeface="Inter Medium"/>
                <a:cs typeface="Inter Medium"/>
              </a:defRPr>
            </a:lvl1pPr>
          </a:lstStyle>
          <a:p>
            <a:pPr/>
            <a:r>
              <a:rPr lang="en-US"/>
              <a:t>Metric label</a:t>
            </a:r>
          </a:p>
        </p:txBody>
      </p:sp>
      <p:sp>
        <p:nvSpPr>
          <p:cNvPr id="10" name="Stat 2 Description"/>
          <p:cNvSpPr>
            <a:spLocks noGrp="1"/>
          </p:cNvSpPr>
          <p:nvPr>
            <p:ph type="body" idx="20" hasCustomPrompt="1"/>
          </p:nvPr>
        </p:nvSpPr>
        <p:spPr>
          <a:xfrm>
            <a:off x="6210148" y="3767328"/>
            <a:ext cx="2647874" cy="1737360"/>
          </a:xfrm>
          <a:prstGeom prst="rect">
            <a:avLst/>
          </a:prstGeom>
        </p:spPr>
        <p:txBody>
          <a:bodyPr vert="horz" wrap="square" lIns="0" tIns="0" rIns="0" bIns="0" rtlCol="0" anchor="t">
            <a:noAutofit/>
          </a:bodyPr>
          <a:lstStyle>
            <a:lvl1pPr marL="0" indent="0" algn="l">
              <a:lnSpc>
                <a:spcPct val="120000"/>
              </a:lnSpc>
              <a:spcBef>
                <a:spcPts val="0"/>
              </a:spcBef>
              <a:spcAft>
                <a:spcPts val="600"/>
              </a:spcAft>
              <a:buNone/>
              <a:defRPr sz="1300">
                <a:solidFill>
                  <a:srgbClr val="4D4D4D"/>
                </a:solidFill>
                <a:latin typeface="Inter"/>
                <a:cs typeface="Inter"/>
              </a:defRPr>
            </a:lvl1pPr>
          </a:lstStyle>
          <a:p>
            <a:pPr/>
            <a:r>
              <a:rPr lang="en-US"/>
              <a:t>One-sentence context for this number.</a:t>
            </a:r>
          </a:p>
        </p:txBody>
      </p:sp>
      <p:cxnSp>
        <p:nvCxnSpPr>
          <p:cNvPr id="32" name="Stat Rule 3"/>
          <p:cNvCxnSpPr/>
          <p:nvPr userDrawn="1"/>
        </p:nvCxnSpPr>
        <p:spPr>
          <a:xfrm>
            <a:off x="9086621" y="1920240"/>
            <a:ext cx="2647874" cy="0"/>
          </a:xfrm>
          <a:prstGeom prst="line">
            <a:avLst/>
          </a:prstGeom>
          <a:ln w="9525">
            <a:solidFill>
              <a:schemeClr val="tx1"/>
            </a:solidFill>
          </a:ln>
        </p:spPr>
      </p:cxnSp>
      <p:sp>
        <p:nvSpPr>
          <p:cNvPr id="11" name="Stat 3 Number"/>
          <p:cNvSpPr>
            <a:spLocks noGrp="1"/>
          </p:cNvSpPr>
          <p:nvPr>
            <p:ph type="body" idx="21" hasCustomPrompt="1"/>
          </p:nvPr>
        </p:nvSpPr>
        <p:spPr>
          <a:xfrm>
            <a:off x="9086621" y="2057400"/>
            <a:ext cx="2647874" cy="123444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6400" spc="-150">
                <a:solidFill>
                  <a:schemeClr val="tx1"/>
                </a:solidFill>
                <a:latin typeface="Inter Light"/>
                <a:cs typeface="Inter Light"/>
              </a:defRPr>
            </a:lvl1pPr>
          </a:lstStyle>
          <a:p>
            <a:pPr/>
            <a:r>
              <a:rPr lang="en-US"/>
              <a:t>00</a:t>
            </a:r>
          </a:p>
        </p:txBody>
      </p:sp>
      <p:sp>
        <p:nvSpPr>
          <p:cNvPr id="12" name="Stat 3 Label"/>
          <p:cNvSpPr>
            <a:spLocks noGrp="1"/>
          </p:cNvSpPr>
          <p:nvPr>
            <p:ph type="body" idx="22" hasCustomPrompt="1"/>
          </p:nvPr>
        </p:nvSpPr>
        <p:spPr>
          <a:xfrm>
            <a:off x="9086621" y="3401568"/>
            <a:ext cx="2647874" cy="292608"/>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chemeClr val="tx1"/>
                </a:solidFill>
                <a:latin typeface="Inter Medium"/>
                <a:cs typeface="Inter Medium"/>
              </a:defRPr>
            </a:lvl1pPr>
          </a:lstStyle>
          <a:p>
            <a:pPr/>
            <a:r>
              <a:rPr lang="en-US"/>
              <a:t>Metric label</a:t>
            </a:r>
          </a:p>
        </p:txBody>
      </p:sp>
      <p:sp>
        <p:nvSpPr>
          <p:cNvPr id="13" name="Stat 3 Description"/>
          <p:cNvSpPr>
            <a:spLocks noGrp="1"/>
          </p:cNvSpPr>
          <p:nvPr>
            <p:ph type="body" idx="23" hasCustomPrompt="1"/>
          </p:nvPr>
        </p:nvSpPr>
        <p:spPr>
          <a:xfrm>
            <a:off x="9086621" y="3767328"/>
            <a:ext cx="2647874" cy="1737360"/>
          </a:xfrm>
          <a:prstGeom prst="rect">
            <a:avLst/>
          </a:prstGeom>
        </p:spPr>
        <p:txBody>
          <a:bodyPr vert="horz" wrap="square" lIns="0" tIns="0" rIns="0" bIns="0" rtlCol="0" anchor="t">
            <a:noAutofit/>
          </a:bodyPr>
          <a:lstStyle>
            <a:lvl1pPr marL="0" indent="0" algn="l">
              <a:lnSpc>
                <a:spcPct val="120000"/>
              </a:lnSpc>
              <a:spcBef>
                <a:spcPts val="0"/>
              </a:spcBef>
              <a:spcAft>
                <a:spcPts val="600"/>
              </a:spcAft>
              <a:buNone/>
              <a:defRPr sz="1300">
                <a:solidFill>
                  <a:srgbClr val="4D4D4D"/>
                </a:solidFill>
                <a:latin typeface="Inter"/>
                <a:cs typeface="Inter"/>
              </a:defRPr>
            </a:lvl1pPr>
          </a:lstStyle>
          <a:p>
            <a:pPr/>
            <a:r>
              <a:rPr lang="en-US"/>
              <a:t>One-sentence context for this number.</a:t>
            </a:r>
          </a:p>
        </p:txBody>
      </p:sp>
      <p:sp>
        <p:nvSpPr>
          <p:cNvPr id="4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4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showMasterSp="0">
  <p:cSld name="Full-Bleed Image">
    <p:spTree>
      <p:nvGrpSpPr>
        <p:cNvPr id="1" name=""/>
        <p:cNvGrpSpPr/>
        <p:nvPr/>
      </p:nvGrpSpPr>
      <p:grpSpPr>
        <a:xfrm>
          <a:off x="0" y="0"/>
          <a:ext cx="0" cy="0"/>
          <a:chOff x="0" y="0"/>
          <a:chExt cx="0" cy="0"/>
        </a:xfrm>
      </p:grpSpPr>
      <p:sp>
        <p:nvSpPr>
          <p:cNvPr id="2" name="Full-Bleed Picture"/>
          <p:cNvSpPr>
            <a:spLocks noGrp="1"/>
          </p:cNvSpPr>
          <p:nvPr>
            <p:ph type="pic" idx="13" hasCustomPrompt="1"/>
          </p:nvPr>
        </p:nvSpPr>
        <p:spPr>
          <a:xfrm>
            <a:off x="0" y="0"/>
            <a:ext cx="12191695" cy="6858000"/>
          </a:xfrm>
          <a:prstGeom prst="rect">
            <a:avLst/>
          </a:prstGeom>
        </p:spPr>
        <p:txBody>
          <a:bodyPr vert="horz" wrap="square" lIns="0" tIns="0" rIns="0" bIns="0" rtlCol="0" anchor="ctr">
            <a:normAutofit/>
          </a:bodyPr>
          <a:lstStyle/>
          <a:p>
            <a:pPr/>
            <a:r>
              <a:rPr lang="en-US"/>
              <a:t>Insert full-bleed picture</a:t>
            </a:r>
          </a:p>
        </p:txBody>
      </p:sp>
      <p:sp>
        <p:nvSpPr>
          <p:cNvPr id="3" name="Figure Label"/>
          <p:cNvSpPr>
            <a:spLocks noGrp="1"/>
          </p:cNvSpPr>
          <p:nvPr>
            <p:ph type="body" idx="14" hasCustomPrompt="1"/>
          </p:nvPr>
        </p:nvSpPr>
        <p:spPr>
          <a:xfrm>
            <a:off x="457200" y="5303520"/>
            <a:ext cx="4480560" cy="384048"/>
          </a:xfrm>
          <a:prstGeom prst="rect">
            <a:avLst/>
          </a:prstGeom>
          <a:solidFill>
            <a:srgbClr val="FFFFFF"/>
          </a:solidFill>
        </p:spPr>
        <p:txBody>
          <a:bodyPr vert="horz" wrap="square" lIns="182880" tIns="164592" rIns="182880" bIns="0" rtlCol="0" anchor="t">
            <a:noAutofit/>
          </a:bodyPr>
          <a:lstStyle>
            <a:lvl1pPr marL="0" indent="0" algn="l">
              <a:lnSpc>
                <a:spcPct val="100000"/>
              </a:lnSpc>
              <a:spcBef>
                <a:spcPts val="0"/>
              </a:spcBef>
              <a:spcAft>
                <a:spcPts val="0"/>
              </a:spcAft>
              <a:buNone/>
              <a:defRPr sz="1000">
                <a:solidFill>
                  <a:schemeClr val="accent1"/>
                </a:solidFill>
                <a:latin typeface="JetBrains Mono"/>
                <a:cs typeface="JetBrains Mono"/>
              </a:defRPr>
            </a:lvl1pPr>
          </a:lstStyle>
          <a:p>
            <a:pPr/>
            <a:r>
              <a:rPr lang="en-US"/>
              <a:t>FIG 00</a:t>
            </a:r>
          </a:p>
        </p:txBody>
      </p:sp>
      <p:sp>
        <p:nvSpPr>
          <p:cNvPr id="4" name="Caption"/>
          <p:cNvSpPr>
            <a:spLocks noGrp="1"/>
          </p:cNvSpPr>
          <p:nvPr>
            <p:ph type="body" idx="15" hasCustomPrompt="1"/>
          </p:nvPr>
        </p:nvSpPr>
        <p:spPr>
          <a:xfrm>
            <a:off x="457200" y="5687568"/>
            <a:ext cx="4480560" cy="713232"/>
          </a:xfrm>
          <a:prstGeom prst="rect">
            <a:avLst/>
          </a:prstGeom>
          <a:solidFill>
            <a:srgbClr val="FFFFFF"/>
          </a:solidFill>
        </p:spPr>
        <p:txBody>
          <a:bodyPr vert="horz" wrap="square" lIns="182880" tIns="36576" rIns="182880" bIns="164592" rtlCol="0" anchor="t">
            <a:noAutofit/>
          </a:bodyPr>
          <a:lstStyle>
            <a:lvl1pPr marL="0" indent="0" algn="l">
              <a:lnSpc>
                <a:spcPct val="120000"/>
              </a:lnSpc>
              <a:spcBef>
                <a:spcPts val="0"/>
              </a:spcBef>
              <a:spcAft>
                <a:spcPts val="0"/>
              </a:spcAft>
              <a:buNone/>
              <a:defRPr sz="1200">
                <a:solidFill>
                  <a:srgbClr val="0B0B0C"/>
                </a:solidFill>
                <a:latin typeface="Inter"/>
                <a:cs typeface="Inter"/>
              </a:defRPr>
            </a:lvl1pPr>
          </a:lstStyle>
          <a:p>
            <a:pPr/>
            <a:r>
              <a:rPr lang="en-US"/>
              <a:t>Caption for the picture.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gure + Rail Caption">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06</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Rail label</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sp>
        <p:nvSpPr>
          <p:cNvPr id="5" name="Figure"/>
          <p:cNvSpPr>
            <a:spLocks noGrp="1"/>
          </p:cNvSpPr>
          <p:nvPr>
            <p:ph type="pic" idx="1" hasCustomPrompt="1"/>
          </p:nvPr>
        </p:nvSpPr>
        <p:spPr>
          <a:xfrm>
            <a:off x="3333674" y="1600200"/>
            <a:ext cx="8400821" cy="4389120"/>
          </a:xfrm>
          <a:prstGeom prst="rect">
            <a:avLst/>
          </a:prstGeom>
        </p:spPr>
        <p:txBody>
          <a:bodyPr vert="horz" wrap="square" lIns="0" tIns="0" rIns="0" bIns="0" rtlCol="0" anchor="ctr">
            <a:normAutofit/>
          </a:bodyPr>
          <a:lstStyle/>
          <a:p>
            <a:pPr/>
            <a:r>
              <a:rPr lang="en-US"/>
              <a:t>Insert figure (columns 4–12)</a:t>
            </a:r>
          </a:p>
        </p:txBody>
      </p:sp>
      <p:sp>
        <p:nvSpPr>
          <p:cNvPr id="6" name="Figure Label"/>
          <p:cNvSpPr>
            <a:spLocks noGrp="1"/>
          </p:cNvSpPr>
          <p:nvPr>
            <p:ph type="body" idx="15" hasCustomPrompt="1"/>
          </p:nvPr>
        </p:nvSpPr>
        <p:spPr>
          <a:xfrm>
            <a:off x="457200" y="1600200"/>
            <a:ext cx="246499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a:solidFill>
                  <a:schemeClr val="accent1"/>
                </a:solidFill>
                <a:latin typeface="JetBrains Mono"/>
                <a:cs typeface="JetBrains Mono"/>
              </a:defRPr>
            </a:lvl1pPr>
          </a:lstStyle>
          <a:p>
            <a:pPr/>
            <a:r>
              <a:rPr lang="en-US"/>
              <a:t>FIG 00</a:t>
            </a:r>
          </a:p>
        </p:txBody>
      </p:sp>
      <p:sp>
        <p:nvSpPr>
          <p:cNvPr id="7" name="Rail Caption"/>
          <p:cNvSpPr>
            <a:spLocks noGrp="1"/>
          </p:cNvSpPr>
          <p:nvPr>
            <p:ph type="body" idx="16" hasCustomPrompt="1"/>
          </p:nvPr>
        </p:nvSpPr>
        <p:spPr>
          <a:xfrm>
            <a:off x="457200" y="1911096"/>
            <a:ext cx="2464994" cy="2926080"/>
          </a:xfrm>
          <a:prstGeom prst="rect">
            <a:avLst/>
          </a:prstGeom>
        </p:spPr>
        <p:txBody>
          <a:bodyPr vert="horz" wrap="square" lIns="0" tIns="0" rIns="0" bIns="0" rtlCol="0" anchor="t">
            <a:noAutofit/>
          </a:bodyPr>
          <a:lstStyle>
            <a:lvl1pPr marL="0" indent="0" algn="l">
              <a:lnSpc>
                <a:spcPct val="125000"/>
              </a:lnSpc>
              <a:spcBef>
                <a:spcPts val="0"/>
              </a:spcBef>
              <a:spcAft>
                <a:spcPts val="600"/>
              </a:spcAft>
              <a:buNone/>
              <a:defRPr sz="1100">
                <a:solidFill>
                  <a:srgbClr val="4D4D4D"/>
                </a:solidFill>
                <a:latin typeface="Inter"/>
                <a:cs typeface="Inter"/>
              </a:defRPr>
            </a:lvl1pPr>
          </a:lstStyle>
          <a:p>
            <a:pPr/>
            <a:r>
              <a:rPr lang="en-US"/>
              <a:t>Caption in the rail. Say what the reader should see.</a:t>
            </a:r>
          </a:p>
        </p:txBody>
      </p:sp>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07</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Rail label</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sp>
        <p:nvSpPr>
          <p:cNvPr id="5" name="Table"/>
          <p:cNvSpPr>
            <a:spLocks noGrp="1"/>
          </p:cNvSpPr>
          <p:nvPr>
            <p:ph type="tbl" idx="1" hasCustomPrompt="1"/>
          </p:nvPr>
        </p:nvSpPr>
        <p:spPr>
          <a:xfrm>
            <a:off x="3333674" y="1600200"/>
            <a:ext cx="8400821" cy="4389120"/>
          </a:xfrm>
          <a:prstGeom prst="rect">
            <a:avLst/>
          </a:prstGeom>
        </p:spPr>
        <p:txBody>
          <a:bodyPr vert="horz" wrap="square" lIns="0" tIns="0" rIns="0" bIns="0" rtlCol="0" anchor="t">
            <a:normAutofit/>
          </a:bodyPr>
          <a:lstStyle/>
          <a:p>
            <a:pPr/>
            <a:r>
              <a:rPr lang="en-US"/>
              <a:t>Insert table</a:t>
            </a:r>
          </a:p>
        </p:txBody>
      </p:sp>
      <p:sp>
        <p:nvSpPr>
          <p:cNvPr id="6" name="Figure Label"/>
          <p:cNvSpPr>
            <a:spLocks noGrp="1"/>
          </p:cNvSpPr>
          <p:nvPr>
            <p:ph type="body" idx="15" hasCustomPrompt="1"/>
          </p:nvPr>
        </p:nvSpPr>
        <p:spPr>
          <a:xfrm>
            <a:off x="457200" y="1600200"/>
            <a:ext cx="246499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a:solidFill>
                  <a:schemeClr val="accent1"/>
                </a:solidFill>
                <a:latin typeface="JetBrains Mono"/>
                <a:cs typeface="JetBrains Mono"/>
              </a:defRPr>
            </a:lvl1pPr>
          </a:lstStyle>
          <a:p>
            <a:pPr/>
            <a:r>
              <a:rPr lang="en-US"/>
              <a:t>TABLE 00</a:t>
            </a:r>
          </a:p>
        </p:txBody>
      </p:sp>
      <p:sp>
        <p:nvSpPr>
          <p:cNvPr id="7" name="Rail Caption"/>
          <p:cNvSpPr>
            <a:spLocks noGrp="1"/>
          </p:cNvSpPr>
          <p:nvPr>
            <p:ph type="body" idx="16" hasCustomPrompt="1"/>
          </p:nvPr>
        </p:nvSpPr>
        <p:spPr>
          <a:xfrm>
            <a:off x="457200" y="1911096"/>
            <a:ext cx="2464994" cy="2926080"/>
          </a:xfrm>
          <a:prstGeom prst="rect">
            <a:avLst/>
          </a:prstGeom>
        </p:spPr>
        <p:txBody>
          <a:bodyPr vert="horz" wrap="square" lIns="0" tIns="0" rIns="0" bIns="0" rtlCol="0" anchor="t">
            <a:noAutofit/>
          </a:bodyPr>
          <a:lstStyle>
            <a:lvl1pPr marL="0" indent="0" algn="l">
              <a:lnSpc>
                <a:spcPct val="125000"/>
              </a:lnSpc>
              <a:spcBef>
                <a:spcPts val="0"/>
              </a:spcBef>
              <a:spcAft>
                <a:spcPts val="600"/>
              </a:spcAft>
              <a:buNone/>
              <a:defRPr sz="1100">
                <a:solidFill>
                  <a:srgbClr val="4D4D4D"/>
                </a:solidFill>
                <a:latin typeface="Inter"/>
                <a:cs typeface="Inter"/>
              </a:defRPr>
            </a:lvl1pPr>
          </a:lstStyle>
          <a:p>
            <a:pPr/>
            <a:r>
              <a:rPr lang="en-US"/>
              <a:t>Caption in the rail. Say what the reader should see.</a:t>
            </a:r>
          </a:p>
        </p:txBody>
      </p:sp>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ey Finding / Quote">
    <p:spTree>
      <p:nvGrpSpPr>
        <p:cNvPr id="1" name=""/>
        <p:cNvGrpSpPr/>
        <p:nvPr/>
      </p:nvGrpSpPr>
      <p:grpSpPr>
        <a:xfrm>
          <a:off x="0" y="0"/>
          <a:ext cx="0" cy="0"/>
          <a:chOff x="0" y="0"/>
          <a:chExt cx="0" cy="0"/>
        </a:xfrm>
      </p:grpSpPr>
      <p:sp>
        <p:nvSpPr>
          <p:cNvPr id="2" name="Finding Panel"/>
          <p:cNvSpPr/>
          <p:nvPr userDrawn="1"/>
        </p:nvSpPr>
        <p:spPr>
          <a:xfrm>
            <a:off x="3059354" y="274320"/>
            <a:ext cx="8675141" cy="4572000"/>
          </a:xfrm>
          <a:prstGeom prst="rect">
            <a:avLst/>
          </a:prstGeom>
          <a:solidFill>
            <a:srgbClr val="E6E6E6"/>
          </a:solidFill>
          <a:ln>
            <a:noFill/>
          </a:ln>
        </p:spPr>
        <p:txBody>
          <a:bodyPr/>
          <a:lstStyle/>
          <a:p>
            <a:endParaRPr lang="en-US"/>
          </a:p>
        </p:txBody>
      </p:sp>
      <p:sp>
        <p:nvSpPr>
          <p:cNvPr id="3" name="Finding Label"/>
          <p:cNvSpPr>
            <a:spLocks noGrp="1"/>
          </p:cNvSpPr>
          <p:nvPr>
            <p:ph type="body" idx="13" hasCustomPrompt="1"/>
          </p:nvPr>
        </p:nvSpPr>
        <p:spPr>
          <a:xfrm>
            <a:off x="457200" y="457200"/>
            <a:ext cx="246499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chemeClr val="tx1"/>
                </a:solidFill>
                <a:latin typeface="Inter Medium"/>
                <a:cs typeface="Inter Medium"/>
              </a:defRPr>
            </a:lvl1pPr>
          </a:lstStyle>
          <a:p>
            <a:pPr/>
            <a:r>
              <a:rPr lang="en-US"/>
              <a:t>Key finding</a:t>
            </a:r>
          </a:p>
        </p:txBody>
      </p:sp>
      <p:sp>
        <p:nvSpPr>
          <p:cNvPr id="4" name="Finding Number"/>
          <p:cNvSpPr>
            <a:spLocks noGrp="1"/>
          </p:cNvSpPr>
          <p:nvPr>
            <p:ph type="body" idx="14" hasCustomPrompt="1"/>
          </p:nvPr>
        </p:nvSpPr>
        <p:spPr>
          <a:xfrm>
            <a:off x="457200" y="768096"/>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100">
                <a:solidFill>
                  <a:srgbClr val="808080"/>
                </a:solidFill>
                <a:latin typeface="JetBrains Mono"/>
                <a:cs typeface="JetBrains Mono"/>
              </a:defRPr>
            </a:lvl1pPr>
          </a:lstStyle>
          <a:p>
            <a:pPr/>
            <a:r>
              <a:rPr lang="en-US"/>
              <a:t>KF-01</a:t>
            </a:r>
          </a:p>
        </p:txBody>
      </p:sp>
      <p:sp>
        <p:nvSpPr>
          <p:cNvPr id="5" name="Statement"/>
          <p:cNvSpPr>
            <a:spLocks noGrp="1"/>
          </p:cNvSpPr>
          <p:nvPr>
            <p:ph type="body" idx="1" hasCustomPrompt="1"/>
          </p:nvPr>
        </p:nvSpPr>
        <p:spPr>
          <a:xfrm>
            <a:off x="3333674" y="411480"/>
            <a:ext cx="8400821" cy="4206240"/>
          </a:xfrm>
          <a:prstGeom prst="rect">
            <a:avLst/>
          </a:prstGeom>
        </p:spPr>
        <p:txBody>
          <a:bodyPr vert="horz" wrap="square" lIns="0" tIns="0" rIns="0" bIns="0" rtlCol="0" anchor="t">
            <a:normAutofit/>
          </a:bodyPr>
          <a:lstStyle>
            <a:lvl1pPr marL="0" indent="0" algn="l">
              <a:lnSpc>
                <a:spcPct val="118000"/>
              </a:lnSpc>
              <a:spcBef>
                <a:spcPts val="0"/>
              </a:spcBef>
              <a:spcAft>
                <a:spcPts val="0"/>
              </a:spcAft>
              <a:buNone/>
              <a:defRPr sz="3200" spc="-40">
                <a:solidFill>
                  <a:schemeClr val="tx1"/>
                </a:solidFill>
                <a:latin typeface="Inter"/>
                <a:cs typeface="Inter"/>
              </a:defRPr>
            </a:lvl1pPr>
          </a:lstStyle>
          <a:p>
            <a:pPr/>
            <a:r>
              <a:rPr lang="en-US"/>
              <a:t>One clear statement of the key finding.</a:t>
            </a:r>
          </a:p>
        </p:txBody>
      </p:sp>
      <p:cxnSp>
        <p:nvCxnSpPr>
          <p:cNvPr id="6" name="Rule"/>
          <p:cNvCxnSpPr/>
          <p:nvPr userDrawn="1"/>
        </p:nvCxnSpPr>
        <p:spPr>
          <a:xfrm>
            <a:off x="3333674" y="4983480"/>
            <a:ext cx="2647874" cy="0"/>
          </a:xfrm>
          <a:prstGeom prst="line">
            <a:avLst/>
          </a:prstGeom>
          <a:ln w="6350">
            <a:solidFill>
              <a:schemeClr val="tx1"/>
            </a:solidFill>
          </a:ln>
        </p:spPr>
      </p:cxnSp>
      <p:sp>
        <p:nvSpPr>
          <p:cNvPr id="7" name="Attribution"/>
          <p:cNvSpPr>
            <a:spLocks noGrp="1"/>
          </p:cNvSpPr>
          <p:nvPr>
            <p:ph type="body" idx="15" hasCustomPrompt="1"/>
          </p:nvPr>
        </p:nvSpPr>
        <p:spPr>
          <a:xfrm>
            <a:off x="3333674" y="5120640"/>
            <a:ext cx="8400821" cy="548640"/>
          </a:xfrm>
          <a:prstGeom prst="rect">
            <a:avLst/>
          </a:prstGeom>
        </p:spPr>
        <p:txBody>
          <a:bodyPr vert="horz" wrap="square" lIns="0" tIns="0" rIns="0" bIns="0" rtlCol="0" anchor="t">
            <a:noAutofit/>
          </a:bodyPr>
          <a:lstStyle>
            <a:lvl1pPr marL="0" indent="0" algn="l">
              <a:lnSpc>
                <a:spcPct val="130000"/>
              </a:lnSpc>
              <a:spcBef>
                <a:spcPts val="0"/>
              </a:spcBef>
              <a:spcAft>
                <a:spcPts val="0"/>
              </a:spcAft>
              <a:buNone/>
              <a:defRPr sz="1100">
                <a:solidFill>
                  <a:srgbClr val="4D4D4D"/>
                </a:solidFill>
                <a:latin typeface="JetBrains Mono"/>
                <a:cs typeface="JetBrains Mono"/>
              </a:defRPr>
            </a:lvl1pPr>
          </a:lstStyle>
          <a:p>
            <a:pPr/>
            <a:r>
              <a:rPr lang="en-US"/>
              <a:t>Source · section reference</a:t>
            </a:r>
          </a:p>
        </p:txBody>
      </p:sp>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08</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Rail label</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cxnSp>
        <p:nvCxnSpPr>
          <p:cNvPr id="5" name="Timeline Axis"/>
          <p:cNvCxnSpPr/>
          <p:nvPr userDrawn="1"/>
        </p:nvCxnSpPr>
        <p:spPr>
          <a:xfrm>
            <a:off x="457200" y="3063240"/>
            <a:ext cx="11277295" cy="0"/>
          </a:xfrm>
          <a:prstGeom prst="line">
            <a:avLst/>
          </a:prstGeom>
          <a:ln w="12700">
            <a:solidFill>
              <a:schemeClr val="tx1"/>
            </a:solidFill>
          </a:ln>
        </p:spPr>
      </p:cxnSp>
      <p:sp>
        <p:nvSpPr>
          <p:cNvPr id="6" name="Tick 1"/>
          <p:cNvSpPr/>
          <p:nvPr userDrawn="1"/>
        </p:nvSpPr>
        <p:spPr>
          <a:xfrm>
            <a:off x="457200" y="3008376"/>
            <a:ext cx="109728" cy="109728"/>
          </a:xfrm>
          <a:prstGeom prst="rect">
            <a:avLst/>
          </a:prstGeom>
          <a:solidFill>
            <a:srgbClr val="0B0B0C"/>
          </a:solidFill>
          <a:ln>
            <a:noFill/>
          </a:ln>
        </p:spPr>
        <p:txBody>
          <a:bodyPr/>
          <a:lstStyle/>
          <a:p>
            <a:endParaRPr lang="en-US"/>
          </a:p>
        </p:txBody>
      </p:sp>
      <p:sp>
        <p:nvSpPr>
          <p:cNvPr id="7" name="Date 1"/>
          <p:cNvSpPr>
            <a:spLocks noGrp="1"/>
          </p:cNvSpPr>
          <p:nvPr>
            <p:ph type="body" idx="20" hasCustomPrompt="1"/>
          </p:nvPr>
        </p:nvSpPr>
        <p:spPr>
          <a:xfrm>
            <a:off x="457200" y="2606040"/>
            <a:ext cx="1551889" cy="274320"/>
          </a:xfrm>
          <a:prstGeom prst="rect">
            <a:avLst/>
          </a:prstGeom>
        </p:spPr>
        <p:txBody>
          <a:bodyPr vert="horz" wrap="square" lIns="0" tIns="0" rIns="0" bIns="0" rtlCol="0" anchor="b">
            <a:noAutofit/>
          </a:bodyPr>
          <a:lstStyle>
            <a:lvl1pPr marL="0" indent="0" algn="l">
              <a:lnSpc>
                <a:spcPct val="100000"/>
              </a:lnSpc>
              <a:spcBef>
                <a:spcPts val="0"/>
              </a:spcBef>
              <a:spcAft>
                <a:spcPts val="0"/>
              </a:spcAft>
              <a:buNone/>
              <a:defRPr sz="1200">
                <a:solidFill>
                  <a:schemeClr val="tx1"/>
                </a:solidFill>
                <a:latin typeface="JetBrains Mono"/>
                <a:cs typeface="JetBrains Mono"/>
              </a:defRPr>
            </a:lvl1pPr>
          </a:lstStyle>
          <a:p>
            <a:pPr/>
            <a:r>
              <a:rPr lang="en-US"/>
              <a:t>YYYY-MM-DD</a:t>
            </a:r>
          </a:p>
        </p:txBody>
      </p:sp>
      <p:sp>
        <p:nvSpPr>
          <p:cNvPr id="8" name="Event 1"/>
          <p:cNvSpPr>
            <a:spLocks noGrp="1"/>
          </p:cNvSpPr>
          <p:nvPr>
            <p:ph type="body" idx="21" hasCustomPrompt="1"/>
          </p:nvPr>
        </p:nvSpPr>
        <p:spPr>
          <a:xfrm>
            <a:off x="457200" y="3319272"/>
            <a:ext cx="1551889" cy="566928"/>
          </a:xfrm>
          <a:prstGeom prst="rect">
            <a:avLst/>
          </a:prstGeom>
        </p:spPr>
        <p:txBody>
          <a:bodyPr vert="horz" wrap="square" lIns="0" tIns="0" rIns="0" bIns="0" rtlCol="0" anchor="t">
            <a:noAutofit/>
          </a:bodyPr>
          <a:lstStyle>
            <a:lvl1pPr marL="0" indent="0" algn="l">
              <a:lnSpc>
                <a:spcPct val="110000"/>
              </a:lnSpc>
              <a:spcBef>
                <a:spcPts val="0"/>
              </a:spcBef>
              <a:spcAft>
                <a:spcPts val="0"/>
              </a:spcAft>
              <a:buNone/>
              <a:defRPr sz="1300">
                <a:solidFill>
                  <a:schemeClr val="tx1"/>
                </a:solidFill>
                <a:latin typeface="Inter SemiBold"/>
                <a:cs typeface="Inter SemiBold"/>
              </a:defRPr>
            </a:lvl1pPr>
          </a:lstStyle>
          <a:p>
            <a:pPr/>
            <a:r>
              <a:rPr lang="en-US"/>
              <a:t>Event</a:t>
            </a:r>
          </a:p>
        </p:txBody>
      </p:sp>
      <p:sp>
        <p:nvSpPr>
          <p:cNvPr id="9" name="Event 1 Detail"/>
          <p:cNvSpPr>
            <a:spLocks noGrp="1"/>
          </p:cNvSpPr>
          <p:nvPr>
            <p:ph type="body" idx="22" hasCustomPrompt="1"/>
          </p:nvPr>
        </p:nvSpPr>
        <p:spPr>
          <a:xfrm>
            <a:off x="457200" y="3931920"/>
            <a:ext cx="1551889" cy="1737360"/>
          </a:xfrm>
          <a:prstGeom prst="rect">
            <a:avLst/>
          </a:prstGeom>
        </p:spPr>
        <p:txBody>
          <a:bodyPr vert="horz" wrap="square" lIns="0" tIns="0" rIns="0" bIns="0" rtlCol="0" anchor="t">
            <a:noAutofit/>
          </a:bodyPr>
          <a:lstStyle>
            <a:lvl1pPr marL="0" indent="0" algn="l">
              <a:lnSpc>
                <a:spcPct val="125000"/>
              </a:lnSpc>
              <a:spcBef>
                <a:spcPts val="0"/>
              </a:spcBef>
              <a:spcAft>
                <a:spcPts val="0"/>
              </a:spcAft>
              <a:buNone/>
              <a:defRPr sz="1100">
                <a:solidFill>
                  <a:srgbClr val="4D4D4D"/>
                </a:solidFill>
                <a:latin typeface="Inter"/>
                <a:cs typeface="Inter"/>
              </a:defRPr>
            </a:lvl1pPr>
          </a:lstStyle>
          <a:p>
            <a:pPr/>
            <a:r>
              <a:rPr lang="en-US"/>
              <a:t>Short detail</a:t>
            </a:r>
          </a:p>
        </p:txBody>
      </p:sp>
      <p:sp>
        <p:nvSpPr>
          <p:cNvPr id="10" name="Tick 2"/>
          <p:cNvSpPr/>
          <p:nvPr userDrawn="1"/>
        </p:nvSpPr>
        <p:spPr>
          <a:xfrm>
            <a:off x="2374849" y="3008376"/>
            <a:ext cx="109728" cy="109728"/>
          </a:xfrm>
          <a:prstGeom prst="rect">
            <a:avLst/>
          </a:prstGeom>
          <a:solidFill>
            <a:srgbClr val="0B0B0C"/>
          </a:solidFill>
          <a:ln>
            <a:noFill/>
          </a:ln>
        </p:spPr>
        <p:txBody>
          <a:bodyPr/>
          <a:lstStyle/>
          <a:p>
            <a:endParaRPr lang="en-US"/>
          </a:p>
        </p:txBody>
      </p:sp>
      <p:sp>
        <p:nvSpPr>
          <p:cNvPr id="11" name="Date 2"/>
          <p:cNvSpPr>
            <a:spLocks noGrp="1"/>
          </p:cNvSpPr>
          <p:nvPr>
            <p:ph type="body" idx="23" hasCustomPrompt="1"/>
          </p:nvPr>
        </p:nvSpPr>
        <p:spPr>
          <a:xfrm>
            <a:off x="2374849" y="2606040"/>
            <a:ext cx="1551889" cy="274320"/>
          </a:xfrm>
          <a:prstGeom prst="rect">
            <a:avLst/>
          </a:prstGeom>
        </p:spPr>
        <p:txBody>
          <a:bodyPr vert="horz" wrap="square" lIns="0" tIns="0" rIns="0" bIns="0" rtlCol="0" anchor="b">
            <a:noAutofit/>
          </a:bodyPr>
          <a:lstStyle>
            <a:lvl1pPr marL="0" indent="0" algn="l">
              <a:lnSpc>
                <a:spcPct val="100000"/>
              </a:lnSpc>
              <a:spcBef>
                <a:spcPts val="0"/>
              </a:spcBef>
              <a:spcAft>
                <a:spcPts val="0"/>
              </a:spcAft>
              <a:buNone/>
              <a:defRPr sz="1200">
                <a:solidFill>
                  <a:schemeClr val="tx1"/>
                </a:solidFill>
                <a:latin typeface="JetBrains Mono"/>
                <a:cs typeface="JetBrains Mono"/>
              </a:defRPr>
            </a:lvl1pPr>
          </a:lstStyle>
          <a:p>
            <a:pPr/>
            <a:r>
              <a:rPr lang="en-US"/>
              <a:t>YYYY-MM-DD</a:t>
            </a:r>
          </a:p>
        </p:txBody>
      </p:sp>
      <p:sp>
        <p:nvSpPr>
          <p:cNvPr id="12" name="Event 2"/>
          <p:cNvSpPr>
            <a:spLocks noGrp="1"/>
          </p:cNvSpPr>
          <p:nvPr>
            <p:ph type="body" idx="24" hasCustomPrompt="1"/>
          </p:nvPr>
        </p:nvSpPr>
        <p:spPr>
          <a:xfrm>
            <a:off x="2374849" y="3319272"/>
            <a:ext cx="1551889" cy="566928"/>
          </a:xfrm>
          <a:prstGeom prst="rect">
            <a:avLst/>
          </a:prstGeom>
        </p:spPr>
        <p:txBody>
          <a:bodyPr vert="horz" wrap="square" lIns="0" tIns="0" rIns="0" bIns="0" rtlCol="0" anchor="t">
            <a:noAutofit/>
          </a:bodyPr>
          <a:lstStyle>
            <a:lvl1pPr marL="0" indent="0" algn="l">
              <a:lnSpc>
                <a:spcPct val="110000"/>
              </a:lnSpc>
              <a:spcBef>
                <a:spcPts val="0"/>
              </a:spcBef>
              <a:spcAft>
                <a:spcPts val="0"/>
              </a:spcAft>
              <a:buNone/>
              <a:defRPr sz="1300">
                <a:solidFill>
                  <a:schemeClr val="tx1"/>
                </a:solidFill>
                <a:latin typeface="Inter SemiBold"/>
                <a:cs typeface="Inter SemiBold"/>
              </a:defRPr>
            </a:lvl1pPr>
          </a:lstStyle>
          <a:p>
            <a:pPr/>
            <a:r>
              <a:rPr lang="en-US"/>
              <a:t>Event</a:t>
            </a:r>
          </a:p>
        </p:txBody>
      </p:sp>
      <p:sp>
        <p:nvSpPr>
          <p:cNvPr id="13" name="Event 2 Detail"/>
          <p:cNvSpPr>
            <a:spLocks noGrp="1"/>
          </p:cNvSpPr>
          <p:nvPr>
            <p:ph type="body" idx="25" hasCustomPrompt="1"/>
          </p:nvPr>
        </p:nvSpPr>
        <p:spPr>
          <a:xfrm>
            <a:off x="2374849" y="3931920"/>
            <a:ext cx="1551889" cy="1737360"/>
          </a:xfrm>
          <a:prstGeom prst="rect">
            <a:avLst/>
          </a:prstGeom>
        </p:spPr>
        <p:txBody>
          <a:bodyPr vert="horz" wrap="square" lIns="0" tIns="0" rIns="0" bIns="0" rtlCol="0" anchor="t">
            <a:noAutofit/>
          </a:bodyPr>
          <a:lstStyle>
            <a:lvl1pPr marL="0" indent="0" algn="l">
              <a:lnSpc>
                <a:spcPct val="125000"/>
              </a:lnSpc>
              <a:spcBef>
                <a:spcPts val="0"/>
              </a:spcBef>
              <a:spcAft>
                <a:spcPts val="0"/>
              </a:spcAft>
              <a:buNone/>
              <a:defRPr sz="1100">
                <a:solidFill>
                  <a:srgbClr val="4D4D4D"/>
                </a:solidFill>
                <a:latin typeface="Inter"/>
                <a:cs typeface="Inter"/>
              </a:defRPr>
            </a:lvl1pPr>
          </a:lstStyle>
          <a:p>
            <a:pPr/>
            <a:r>
              <a:rPr lang="en-US"/>
              <a:t>Short detail</a:t>
            </a:r>
          </a:p>
        </p:txBody>
      </p:sp>
      <p:sp>
        <p:nvSpPr>
          <p:cNvPr id="14" name="Tick 3"/>
          <p:cNvSpPr/>
          <p:nvPr userDrawn="1"/>
        </p:nvSpPr>
        <p:spPr>
          <a:xfrm>
            <a:off x="4292498" y="3008376"/>
            <a:ext cx="109728" cy="109728"/>
          </a:xfrm>
          <a:prstGeom prst="rect">
            <a:avLst/>
          </a:prstGeom>
          <a:solidFill>
            <a:srgbClr val="0B0B0C"/>
          </a:solidFill>
          <a:ln>
            <a:noFill/>
          </a:ln>
        </p:spPr>
        <p:txBody>
          <a:bodyPr/>
          <a:lstStyle/>
          <a:p>
            <a:endParaRPr lang="en-US"/>
          </a:p>
        </p:txBody>
      </p:sp>
      <p:sp>
        <p:nvSpPr>
          <p:cNvPr id="15" name="Date 3"/>
          <p:cNvSpPr>
            <a:spLocks noGrp="1"/>
          </p:cNvSpPr>
          <p:nvPr>
            <p:ph type="body" idx="26" hasCustomPrompt="1"/>
          </p:nvPr>
        </p:nvSpPr>
        <p:spPr>
          <a:xfrm>
            <a:off x="4292498" y="2606040"/>
            <a:ext cx="1551889" cy="274320"/>
          </a:xfrm>
          <a:prstGeom prst="rect">
            <a:avLst/>
          </a:prstGeom>
        </p:spPr>
        <p:txBody>
          <a:bodyPr vert="horz" wrap="square" lIns="0" tIns="0" rIns="0" bIns="0" rtlCol="0" anchor="b">
            <a:noAutofit/>
          </a:bodyPr>
          <a:lstStyle>
            <a:lvl1pPr marL="0" indent="0" algn="l">
              <a:lnSpc>
                <a:spcPct val="100000"/>
              </a:lnSpc>
              <a:spcBef>
                <a:spcPts val="0"/>
              </a:spcBef>
              <a:spcAft>
                <a:spcPts val="0"/>
              </a:spcAft>
              <a:buNone/>
              <a:defRPr sz="1200">
                <a:solidFill>
                  <a:schemeClr val="tx1"/>
                </a:solidFill>
                <a:latin typeface="JetBrains Mono"/>
                <a:cs typeface="JetBrains Mono"/>
              </a:defRPr>
            </a:lvl1pPr>
          </a:lstStyle>
          <a:p>
            <a:pPr/>
            <a:r>
              <a:rPr lang="en-US"/>
              <a:t>YYYY-MM-DD</a:t>
            </a:r>
          </a:p>
        </p:txBody>
      </p:sp>
      <p:sp>
        <p:nvSpPr>
          <p:cNvPr id="16" name="Event 3"/>
          <p:cNvSpPr>
            <a:spLocks noGrp="1"/>
          </p:cNvSpPr>
          <p:nvPr>
            <p:ph type="body" idx="27" hasCustomPrompt="1"/>
          </p:nvPr>
        </p:nvSpPr>
        <p:spPr>
          <a:xfrm>
            <a:off x="4292498" y="3319272"/>
            <a:ext cx="1551889" cy="566928"/>
          </a:xfrm>
          <a:prstGeom prst="rect">
            <a:avLst/>
          </a:prstGeom>
        </p:spPr>
        <p:txBody>
          <a:bodyPr vert="horz" wrap="square" lIns="0" tIns="0" rIns="0" bIns="0" rtlCol="0" anchor="t">
            <a:noAutofit/>
          </a:bodyPr>
          <a:lstStyle>
            <a:lvl1pPr marL="0" indent="0" algn="l">
              <a:lnSpc>
                <a:spcPct val="110000"/>
              </a:lnSpc>
              <a:spcBef>
                <a:spcPts val="0"/>
              </a:spcBef>
              <a:spcAft>
                <a:spcPts val="0"/>
              </a:spcAft>
              <a:buNone/>
              <a:defRPr sz="1300">
                <a:solidFill>
                  <a:schemeClr val="tx1"/>
                </a:solidFill>
                <a:latin typeface="Inter SemiBold"/>
                <a:cs typeface="Inter SemiBold"/>
              </a:defRPr>
            </a:lvl1pPr>
          </a:lstStyle>
          <a:p>
            <a:pPr/>
            <a:r>
              <a:rPr lang="en-US"/>
              <a:t>Event</a:t>
            </a:r>
          </a:p>
        </p:txBody>
      </p:sp>
      <p:sp>
        <p:nvSpPr>
          <p:cNvPr id="17" name="Event 3 Detail"/>
          <p:cNvSpPr>
            <a:spLocks noGrp="1"/>
          </p:cNvSpPr>
          <p:nvPr>
            <p:ph type="body" idx="28" hasCustomPrompt="1"/>
          </p:nvPr>
        </p:nvSpPr>
        <p:spPr>
          <a:xfrm>
            <a:off x="4292498" y="3931920"/>
            <a:ext cx="1551889" cy="1737360"/>
          </a:xfrm>
          <a:prstGeom prst="rect">
            <a:avLst/>
          </a:prstGeom>
        </p:spPr>
        <p:txBody>
          <a:bodyPr vert="horz" wrap="square" lIns="0" tIns="0" rIns="0" bIns="0" rtlCol="0" anchor="t">
            <a:noAutofit/>
          </a:bodyPr>
          <a:lstStyle>
            <a:lvl1pPr marL="0" indent="0" algn="l">
              <a:lnSpc>
                <a:spcPct val="125000"/>
              </a:lnSpc>
              <a:spcBef>
                <a:spcPts val="0"/>
              </a:spcBef>
              <a:spcAft>
                <a:spcPts val="0"/>
              </a:spcAft>
              <a:buNone/>
              <a:defRPr sz="1100">
                <a:solidFill>
                  <a:srgbClr val="4D4D4D"/>
                </a:solidFill>
                <a:latin typeface="Inter"/>
                <a:cs typeface="Inter"/>
              </a:defRPr>
            </a:lvl1pPr>
          </a:lstStyle>
          <a:p>
            <a:pPr/>
            <a:r>
              <a:rPr lang="en-US"/>
              <a:t>Short detail</a:t>
            </a:r>
          </a:p>
        </p:txBody>
      </p:sp>
      <p:sp>
        <p:nvSpPr>
          <p:cNvPr id="18" name="Tick 4"/>
          <p:cNvSpPr/>
          <p:nvPr userDrawn="1"/>
        </p:nvSpPr>
        <p:spPr>
          <a:xfrm>
            <a:off x="6210148" y="3008376"/>
            <a:ext cx="109728" cy="109728"/>
          </a:xfrm>
          <a:prstGeom prst="rect">
            <a:avLst/>
          </a:prstGeom>
          <a:solidFill>
            <a:srgbClr val="0B0B0C"/>
          </a:solidFill>
          <a:ln>
            <a:noFill/>
          </a:ln>
        </p:spPr>
        <p:txBody>
          <a:bodyPr/>
          <a:lstStyle/>
          <a:p>
            <a:endParaRPr lang="en-US"/>
          </a:p>
        </p:txBody>
      </p:sp>
      <p:sp>
        <p:nvSpPr>
          <p:cNvPr id="19" name="Date 4"/>
          <p:cNvSpPr>
            <a:spLocks noGrp="1"/>
          </p:cNvSpPr>
          <p:nvPr>
            <p:ph type="body" idx="29" hasCustomPrompt="1"/>
          </p:nvPr>
        </p:nvSpPr>
        <p:spPr>
          <a:xfrm>
            <a:off x="6210148" y="2606040"/>
            <a:ext cx="1551889" cy="274320"/>
          </a:xfrm>
          <a:prstGeom prst="rect">
            <a:avLst/>
          </a:prstGeom>
        </p:spPr>
        <p:txBody>
          <a:bodyPr vert="horz" wrap="square" lIns="0" tIns="0" rIns="0" bIns="0" rtlCol="0" anchor="b">
            <a:noAutofit/>
          </a:bodyPr>
          <a:lstStyle>
            <a:lvl1pPr marL="0" indent="0" algn="l">
              <a:lnSpc>
                <a:spcPct val="100000"/>
              </a:lnSpc>
              <a:spcBef>
                <a:spcPts val="0"/>
              </a:spcBef>
              <a:spcAft>
                <a:spcPts val="0"/>
              </a:spcAft>
              <a:buNone/>
              <a:defRPr sz="1200">
                <a:solidFill>
                  <a:schemeClr val="tx1"/>
                </a:solidFill>
                <a:latin typeface="JetBrains Mono"/>
                <a:cs typeface="JetBrains Mono"/>
              </a:defRPr>
            </a:lvl1pPr>
          </a:lstStyle>
          <a:p>
            <a:pPr/>
            <a:r>
              <a:rPr lang="en-US"/>
              <a:t>YYYY-MM-DD</a:t>
            </a:r>
          </a:p>
        </p:txBody>
      </p:sp>
      <p:sp>
        <p:nvSpPr>
          <p:cNvPr id="20" name="Event 4"/>
          <p:cNvSpPr>
            <a:spLocks noGrp="1"/>
          </p:cNvSpPr>
          <p:nvPr>
            <p:ph type="body" idx="30" hasCustomPrompt="1"/>
          </p:nvPr>
        </p:nvSpPr>
        <p:spPr>
          <a:xfrm>
            <a:off x="6210148" y="3319272"/>
            <a:ext cx="1551889" cy="566928"/>
          </a:xfrm>
          <a:prstGeom prst="rect">
            <a:avLst/>
          </a:prstGeom>
        </p:spPr>
        <p:txBody>
          <a:bodyPr vert="horz" wrap="square" lIns="0" tIns="0" rIns="0" bIns="0" rtlCol="0" anchor="t">
            <a:noAutofit/>
          </a:bodyPr>
          <a:lstStyle>
            <a:lvl1pPr marL="0" indent="0" algn="l">
              <a:lnSpc>
                <a:spcPct val="110000"/>
              </a:lnSpc>
              <a:spcBef>
                <a:spcPts val="0"/>
              </a:spcBef>
              <a:spcAft>
                <a:spcPts val="0"/>
              </a:spcAft>
              <a:buNone/>
              <a:defRPr sz="1300">
                <a:solidFill>
                  <a:schemeClr val="tx1"/>
                </a:solidFill>
                <a:latin typeface="Inter SemiBold"/>
                <a:cs typeface="Inter SemiBold"/>
              </a:defRPr>
            </a:lvl1pPr>
          </a:lstStyle>
          <a:p>
            <a:pPr/>
            <a:r>
              <a:rPr lang="en-US"/>
              <a:t>Event</a:t>
            </a:r>
          </a:p>
        </p:txBody>
      </p:sp>
      <p:sp>
        <p:nvSpPr>
          <p:cNvPr id="21" name="Event 4 Detail"/>
          <p:cNvSpPr>
            <a:spLocks noGrp="1"/>
          </p:cNvSpPr>
          <p:nvPr>
            <p:ph type="body" idx="31" hasCustomPrompt="1"/>
          </p:nvPr>
        </p:nvSpPr>
        <p:spPr>
          <a:xfrm>
            <a:off x="6210148" y="3931920"/>
            <a:ext cx="1551889" cy="1737360"/>
          </a:xfrm>
          <a:prstGeom prst="rect">
            <a:avLst/>
          </a:prstGeom>
        </p:spPr>
        <p:txBody>
          <a:bodyPr vert="horz" wrap="square" lIns="0" tIns="0" rIns="0" bIns="0" rtlCol="0" anchor="t">
            <a:noAutofit/>
          </a:bodyPr>
          <a:lstStyle>
            <a:lvl1pPr marL="0" indent="0" algn="l">
              <a:lnSpc>
                <a:spcPct val="125000"/>
              </a:lnSpc>
              <a:spcBef>
                <a:spcPts val="0"/>
              </a:spcBef>
              <a:spcAft>
                <a:spcPts val="0"/>
              </a:spcAft>
              <a:buNone/>
              <a:defRPr sz="1100">
                <a:solidFill>
                  <a:srgbClr val="4D4D4D"/>
                </a:solidFill>
                <a:latin typeface="Inter"/>
                <a:cs typeface="Inter"/>
              </a:defRPr>
            </a:lvl1pPr>
          </a:lstStyle>
          <a:p>
            <a:pPr/>
            <a:r>
              <a:rPr lang="en-US"/>
              <a:t>Short detail</a:t>
            </a:r>
          </a:p>
        </p:txBody>
      </p:sp>
      <p:sp>
        <p:nvSpPr>
          <p:cNvPr id="22" name="Tick 5"/>
          <p:cNvSpPr/>
          <p:nvPr userDrawn="1"/>
        </p:nvSpPr>
        <p:spPr>
          <a:xfrm>
            <a:off x="8127797" y="3008376"/>
            <a:ext cx="109728" cy="109728"/>
          </a:xfrm>
          <a:prstGeom prst="rect">
            <a:avLst/>
          </a:prstGeom>
          <a:solidFill>
            <a:srgbClr val="0B0B0C"/>
          </a:solidFill>
          <a:ln>
            <a:noFill/>
          </a:ln>
        </p:spPr>
        <p:txBody>
          <a:bodyPr/>
          <a:lstStyle/>
          <a:p>
            <a:endParaRPr lang="en-US"/>
          </a:p>
        </p:txBody>
      </p:sp>
      <p:sp>
        <p:nvSpPr>
          <p:cNvPr id="23" name="Date 5"/>
          <p:cNvSpPr>
            <a:spLocks noGrp="1"/>
          </p:cNvSpPr>
          <p:nvPr>
            <p:ph type="body" idx="32" hasCustomPrompt="1"/>
          </p:nvPr>
        </p:nvSpPr>
        <p:spPr>
          <a:xfrm>
            <a:off x="8127797" y="2606040"/>
            <a:ext cx="1551889" cy="274320"/>
          </a:xfrm>
          <a:prstGeom prst="rect">
            <a:avLst/>
          </a:prstGeom>
        </p:spPr>
        <p:txBody>
          <a:bodyPr vert="horz" wrap="square" lIns="0" tIns="0" rIns="0" bIns="0" rtlCol="0" anchor="b">
            <a:noAutofit/>
          </a:bodyPr>
          <a:lstStyle>
            <a:lvl1pPr marL="0" indent="0" algn="l">
              <a:lnSpc>
                <a:spcPct val="100000"/>
              </a:lnSpc>
              <a:spcBef>
                <a:spcPts val="0"/>
              </a:spcBef>
              <a:spcAft>
                <a:spcPts val="0"/>
              </a:spcAft>
              <a:buNone/>
              <a:defRPr sz="1200">
                <a:solidFill>
                  <a:schemeClr val="tx1"/>
                </a:solidFill>
                <a:latin typeface="JetBrains Mono"/>
                <a:cs typeface="JetBrains Mono"/>
              </a:defRPr>
            </a:lvl1pPr>
          </a:lstStyle>
          <a:p>
            <a:pPr/>
            <a:r>
              <a:rPr lang="en-US"/>
              <a:t>YYYY-MM-DD</a:t>
            </a:r>
          </a:p>
        </p:txBody>
      </p:sp>
      <p:sp>
        <p:nvSpPr>
          <p:cNvPr id="24" name="Event 5"/>
          <p:cNvSpPr>
            <a:spLocks noGrp="1"/>
          </p:cNvSpPr>
          <p:nvPr>
            <p:ph type="body" idx="33" hasCustomPrompt="1"/>
          </p:nvPr>
        </p:nvSpPr>
        <p:spPr>
          <a:xfrm>
            <a:off x="8127797" y="3319272"/>
            <a:ext cx="1551889" cy="566928"/>
          </a:xfrm>
          <a:prstGeom prst="rect">
            <a:avLst/>
          </a:prstGeom>
        </p:spPr>
        <p:txBody>
          <a:bodyPr vert="horz" wrap="square" lIns="0" tIns="0" rIns="0" bIns="0" rtlCol="0" anchor="t">
            <a:noAutofit/>
          </a:bodyPr>
          <a:lstStyle>
            <a:lvl1pPr marL="0" indent="0" algn="l">
              <a:lnSpc>
                <a:spcPct val="110000"/>
              </a:lnSpc>
              <a:spcBef>
                <a:spcPts val="0"/>
              </a:spcBef>
              <a:spcAft>
                <a:spcPts val="0"/>
              </a:spcAft>
              <a:buNone/>
              <a:defRPr sz="1300">
                <a:solidFill>
                  <a:schemeClr val="tx1"/>
                </a:solidFill>
                <a:latin typeface="Inter SemiBold"/>
                <a:cs typeface="Inter SemiBold"/>
              </a:defRPr>
            </a:lvl1pPr>
          </a:lstStyle>
          <a:p>
            <a:pPr/>
            <a:r>
              <a:rPr lang="en-US"/>
              <a:t>Event</a:t>
            </a:r>
          </a:p>
        </p:txBody>
      </p:sp>
      <p:sp>
        <p:nvSpPr>
          <p:cNvPr id="25" name="Event 5 Detail"/>
          <p:cNvSpPr>
            <a:spLocks noGrp="1"/>
          </p:cNvSpPr>
          <p:nvPr>
            <p:ph type="body" idx="34" hasCustomPrompt="1"/>
          </p:nvPr>
        </p:nvSpPr>
        <p:spPr>
          <a:xfrm>
            <a:off x="8127797" y="3931920"/>
            <a:ext cx="1551889" cy="1737360"/>
          </a:xfrm>
          <a:prstGeom prst="rect">
            <a:avLst/>
          </a:prstGeom>
        </p:spPr>
        <p:txBody>
          <a:bodyPr vert="horz" wrap="square" lIns="0" tIns="0" rIns="0" bIns="0" rtlCol="0" anchor="t">
            <a:noAutofit/>
          </a:bodyPr>
          <a:lstStyle>
            <a:lvl1pPr marL="0" indent="0" algn="l">
              <a:lnSpc>
                <a:spcPct val="125000"/>
              </a:lnSpc>
              <a:spcBef>
                <a:spcPts val="0"/>
              </a:spcBef>
              <a:spcAft>
                <a:spcPts val="0"/>
              </a:spcAft>
              <a:buNone/>
              <a:defRPr sz="1100">
                <a:solidFill>
                  <a:srgbClr val="4D4D4D"/>
                </a:solidFill>
                <a:latin typeface="Inter"/>
                <a:cs typeface="Inter"/>
              </a:defRPr>
            </a:lvl1pPr>
          </a:lstStyle>
          <a:p>
            <a:pPr/>
            <a:r>
              <a:rPr lang="en-US"/>
              <a:t>Short detail</a:t>
            </a:r>
          </a:p>
        </p:txBody>
      </p:sp>
      <p:sp>
        <p:nvSpPr>
          <p:cNvPr id="26" name="Tick 6"/>
          <p:cNvSpPr/>
          <p:nvPr userDrawn="1"/>
        </p:nvSpPr>
        <p:spPr>
          <a:xfrm>
            <a:off x="10045446" y="3008376"/>
            <a:ext cx="109728" cy="109728"/>
          </a:xfrm>
          <a:prstGeom prst="rect">
            <a:avLst/>
          </a:prstGeom>
          <a:solidFill>
            <a:srgbClr val="0B0B0C"/>
          </a:solidFill>
          <a:ln>
            <a:noFill/>
          </a:ln>
        </p:spPr>
        <p:txBody>
          <a:bodyPr/>
          <a:lstStyle/>
          <a:p>
            <a:endParaRPr lang="en-US"/>
          </a:p>
        </p:txBody>
      </p:sp>
      <p:sp>
        <p:nvSpPr>
          <p:cNvPr id="27" name="Date 6"/>
          <p:cNvSpPr>
            <a:spLocks noGrp="1"/>
          </p:cNvSpPr>
          <p:nvPr>
            <p:ph type="body" idx="35" hasCustomPrompt="1"/>
          </p:nvPr>
        </p:nvSpPr>
        <p:spPr>
          <a:xfrm>
            <a:off x="10045446" y="2606040"/>
            <a:ext cx="1551889" cy="274320"/>
          </a:xfrm>
          <a:prstGeom prst="rect">
            <a:avLst/>
          </a:prstGeom>
        </p:spPr>
        <p:txBody>
          <a:bodyPr vert="horz" wrap="square" lIns="0" tIns="0" rIns="0" bIns="0" rtlCol="0" anchor="b">
            <a:noAutofit/>
          </a:bodyPr>
          <a:lstStyle>
            <a:lvl1pPr marL="0" indent="0" algn="l">
              <a:lnSpc>
                <a:spcPct val="100000"/>
              </a:lnSpc>
              <a:spcBef>
                <a:spcPts val="0"/>
              </a:spcBef>
              <a:spcAft>
                <a:spcPts val="0"/>
              </a:spcAft>
              <a:buNone/>
              <a:defRPr sz="1200">
                <a:solidFill>
                  <a:schemeClr val="tx1"/>
                </a:solidFill>
                <a:latin typeface="JetBrains Mono"/>
                <a:cs typeface="JetBrains Mono"/>
              </a:defRPr>
            </a:lvl1pPr>
          </a:lstStyle>
          <a:p>
            <a:pPr/>
            <a:r>
              <a:rPr lang="en-US"/>
              <a:t>YYYY-MM-DD</a:t>
            </a:r>
          </a:p>
        </p:txBody>
      </p:sp>
      <p:sp>
        <p:nvSpPr>
          <p:cNvPr id="28" name="Event 6"/>
          <p:cNvSpPr>
            <a:spLocks noGrp="1"/>
          </p:cNvSpPr>
          <p:nvPr>
            <p:ph type="body" idx="36" hasCustomPrompt="1"/>
          </p:nvPr>
        </p:nvSpPr>
        <p:spPr>
          <a:xfrm>
            <a:off x="10045446" y="3319272"/>
            <a:ext cx="1551889" cy="566928"/>
          </a:xfrm>
          <a:prstGeom prst="rect">
            <a:avLst/>
          </a:prstGeom>
        </p:spPr>
        <p:txBody>
          <a:bodyPr vert="horz" wrap="square" lIns="0" tIns="0" rIns="0" bIns="0" rtlCol="0" anchor="t">
            <a:noAutofit/>
          </a:bodyPr>
          <a:lstStyle>
            <a:lvl1pPr marL="0" indent="0" algn="l">
              <a:lnSpc>
                <a:spcPct val="110000"/>
              </a:lnSpc>
              <a:spcBef>
                <a:spcPts val="0"/>
              </a:spcBef>
              <a:spcAft>
                <a:spcPts val="0"/>
              </a:spcAft>
              <a:buNone/>
              <a:defRPr sz="1300">
                <a:solidFill>
                  <a:schemeClr val="tx1"/>
                </a:solidFill>
                <a:latin typeface="Inter SemiBold"/>
                <a:cs typeface="Inter SemiBold"/>
              </a:defRPr>
            </a:lvl1pPr>
          </a:lstStyle>
          <a:p>
            <a:pPr/>
            <a:r>
              <a:rPr lang="en-US"/>
              <a:t>Event</a:t>
            </a:r>
          </a:p>
        </p:txBody>
      </p:sp>
      <p:sp>
        <p:nvSpPr>
          <p:cNvPr id="29" name="Event 6 Detail"/>
          <p:cNvSpPr>
            <a:spLocks noGrp="1"/>
          </p:cNvSpPr>
          <p:nvPr>
            <p:ph type="body" idx="37" hasCustomPrompt="1"/>
          </p:nvPr>
        </p:nvSpPr>
        <p:spPr>
          <a:xfrm>
            <a:off x="10045446" y="3931920"/>
            <a:ext cx="1551889" cy="1737360"/>
          </a:xfrm>
          <a:prstGeom prst="rect">
            <a:avLst/>
          </a:prstGeom>
        </p:spPr>
        <p:txBody>
          <a:bodyPr vert="horz" wrap="square" lIns="0" tIns="0" rIns="0" bIns="0" rtlCol="0" anchor="t">
            <a:noAutofit/>
          </a:bodyPr>
          <a:lstStyle>
            <a:lvl1pPr marL="0" indent="0" algn="l">
              <a:lnSpc>
                <a:spcPct val="125000"/>
              </a:lnSpc>
              <a:spcBef>
                <a:spcPts val="0"/>
              </a:spcBef>
              <a:spcAft>
                <a:spcPts val="0"/>
              </a:spcAft>
              <a:buNone/>
              <a:defRPr sz="1100">
                <a:solidFill>
                  <a:srgbClr val="4D4D4D"/>
                </a:solidFill>
                <a:latin typeface="Inter"/>
                <a:cs typeface="Inter"/>
              </a:defRPr>
            </a:lvl1pPr>
          </a:lstStyle>
          <a:p>
            <a:pPr/>
            <a:r>
              <a:rPr lang="en-US"/>
              <a:t>Short detail</a:t>
            </a:r>
          </a:p>
        </p:txBody>
      </p:sp>
      <p:sp>
        <p:nvSpPr>
          <p:cNvPr id="6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6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Grid 2×2">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09</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Rail label</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sp>
        <p:nvSpPr>
          <p:cNvPr id="5" name="Picture a"/>
          <p:cNvSpPr>
            <a:spLocks noGrp="1"/>
          </p:cNvSpPr>
          <p:nvPr>
            <p:ph type="pic" idx="20" hasCustomPrompt="1"/>
          </p:nvPr>
        </p:nvSpPr>
        <p:spPr>
          <a:xfrm>
            <a:off x="3333674" y="1600200"/>
            <a:ext cx="2414016" cy="1810512"/>
          </a:xfrm>
          <a:prstGeom prst="rect">
            <a:avLst/>
          </a:prstGeom>
        </p:spPr>
        <p:txBody>
          <a:bodyPr vert="horz" wrap="square" lIns="0" tIns="0" rIns="0" bIns="0" rtlCol="0" anchor="ctr">
            <a:normAutofit/>
          </a:bodyPr>
          <a:lstStyle/>
          <a:p>
            <a:pPr/>
            <a:r>
              <a:rPr lang="en-US"/>
              <a:t>Insert picture</a:t>
            </a:r>
          </a:p>
        </p:txBody>
      </p:sp>
      <p:sp>
        <p:nvSpPr>
          <p:cNvPr id="6" name="Caption a"/>
          <p:cNvSpPr>
            <a:spLocks noGrp="1"/>
          </p:cNvSpPr>
          <p:nvPr>
            <p:ph type="body" idx="21" hasCustomPrompt="1"/>
          </p:nvPr>
        </p:nvSpPr>
        <p:spPr>
          <a:xfrm>
            <a:off x="3333674" y="3474720"/>
            <a:ext cx="2414016" cy="237744"/>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a:solidFill>
                  <a:srgbClr val="4D4D4D"/>
                </a:solidFill>
                <a:latin typeface="JetBrains Mono"/>
                <a:cs typeface="JetBrains Mono"/>
              </a:defRPr>
            </a:lvl1pPr>
          </a:lstStyle>
          <a:p>
            <a:pPr/>
            <a:r>
              <a:rPr lang="en-US"/>
              <a:t>(a) Sub-caption</a:t>
            </a:r>
          </a:p>
        </p:txBody>
      </p:sp>
      <p:sp>
        <p:nvSpPr>
          <p:cNvPr id="7" name="Picture b"/>
          <p:cNvSpPr>
            <a:spLocks noGrp="1"/>
          </p:cNvSpPr>
          <p:nvPr>
            <p:ph type="pic" idx="22" hasCustomPrompt="1"/>
          </p:nvPr>
        </p:nvSpPr>
        <p:spPr>
          <a:xfrm>
            <a:off x="5976290" y="1600200"/>
            <a:ext cx="2414016" cy="1810512"/>
          </a:xfrm>
          <a:prstGeom prst="rect">
            <a:avLst/>
          </a:prstGeom>
        </p:spPr>
        <p:txBody>
          <a:bodyPr vert="horz" wrap="square" lIns="0" tIns="0" rIns="0" bIns="0" rtlCol="0" anchor="ctr">
            <a:normAutofit/>
          </a:bodyPr>
          <a:lstStyle/>
          <a:p>
            <a:pPr/>
            <a:r>
              <a:rPr lang="en-US"/>
              <a:t>Insert picture</a:t>
            </a:r>
          </a:p>
        </p:txBody>
      </p:sp>
      <p:sp>
        <p:nvSpPr>
          <p:cNvPr id="8" name="Caption b"/>
          <p:cNvSpPr>
            <a:spLocks noGrp="1"/>
          </p:cNvSpPr>
          <p:nvPr>
            <p:ph type="body" idx="23" hasCustomPrompt="1"/>
          </p:nvPr>
        </p:nvSpPr>
        <p:spPr>
          <a:xfrm>
            <a:off x="5976290" y="3474720"/>
            <a:ext cx="2414016" cy="237744"/>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a:solidFill>
                  <a:srgbClr val="4D4D4D"/>
                </a:solidFill>
                <a:latin typeface="JetBrains Mono"/>
                <a:cs typeface="JetBrains Mono"/>
              </a:defRPr>
            </a:lvl1pPr>
          </a:lstStyle>
          <a:p>
            <a:pPr/>
            <a:r>
              <a:rPr lang="en-US"/>
              <a:t>(b) Sub-caption</a:t>
            </a:r>
          </a:p>
        </p:txBody>
      </p:sp>
      <p:sp>
        <p:nvSpPr>
          <p:cNvPr id="9" name="Picture c"/>
          <p:cNvSpPr>
            <a:spLocks noGrp="1"/>
          </p:cNvSpPr>
          <p:nvPr>
            <p:ph type="pic" idx="24" hasCustomPrompt="1"/>
          </p:nvPr>
        </p:nvSpPr>
        <p:spPr>
          <a:xfrm>
            <a:off x="3333674" y="3822192"/>
            <a:ext cx="2414016" cy="1810512"/>
          </a:xfrm>
          <a:prstGeom prst="rect">
            <a:avLst/>
          </a:prstGeom>
        </p:spPr>
        <p:txBody>
          <a:bodyPr vert="horz" wrap="square" lIns="0" tIns="0" rIns="0" bIns="0" rtlCol="0" anchor="ctr">
            <a:normAutofit/>
          </a:bodyPr>
          <a:lstStyle/>
          <a:p>
            <a:pPr/>
            <a:r>
              <a:rPr lang="en-US"/>
              <a:t>Insert picture</a:t>
            </a:r>
          </a:p>
        </p:txBody>
      </p:sp>
      <p:sp>
        <p:nvSpPr>
          <p:cNvPr id="10" name="Caption c"/>
          <p:cNvSpPr>
            <a:spLocks noGrp="1"/>
          </p:cNvSpPr>
          <p:nvPr>
            <p:ph type="body" idx="25" hasCustomPrompt="1"/>
          </p:nvPr>
        </p:nvSpPr>
        <p:spPr>
          <a:xfrm>
            <a:off x="3333674" y="5696712"/>
            <a:ext cx="2414016" cy="237744"/>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a:solidFill>
                  <a:srgbClr val="4D4D4D"/>
                </a:solidFill>
                <a:latin typeface="JetBrains Mono"/>
                <a:cs typeface="JetBrains Mono"/>
              </a:defRPr>
            </a:lvl1pPr>
          </a:lstStyle>
          <a:p>
            <a:pPr/>
            <a:r>
              <a:rPr lang="en-US"/>
              <a:t>(c) Sub-caption</a:t>
            </a:r>
          </a:p>
        </p:txBody>
      </p:sp>
      <p:sp>
        <p:nvSpPr>
          <p:cNvPr id="11" name="Picture d"/>
          <p:cNvSpPr>
            <a:spLocks noGrp="1"/>
          </p:cNvSpPr>
          <p:nvPr>
            <p:ph type="pic" idx="26" hasCustomPrompt="1"/>
          </p:nvPr>
        </p:nvSpPr>
        <p:spPr>
          <a:xfrm>
            <a:off x="5976290" y="3822192"/>
            <a:ext cx="2414016" cy="1810512"/>
          </a:xfrm>
          <a:prstGeom prst="rect">
            <a:avLst/>
          </a:prstGeom>
        </p:spPr>
        <p:txBody>
          <a:bodyPr vert="horz" wrap="square" lIns="0" tIns="0" rIns="0" bIns="0" rtlCol="0" anchor="ctr">
            <a:normAutofit/>
          </a:bodyPr>
          <a:lstStyle/>
          <a:p>
            <a:pPr/>
            <a:r>
              <a:rPr lang="en-US"/>
              <a:t>Insert picture</a:t>
            </a:r>
          </a:p>
        </p:txBody>
      </p:sp>
      <p:sp>
        <p:nvSpPr>
          <p:cNvPr id="12" name="Caption d"/>
          <p:cNvSpPr>
            <a:spLocks noGrp="1"/>
          </p:cNvSpPr>
          <p:nvPr>
            <p:ph type="body" idx="27" hasCustomPrompt="1"/>
          </p:nvPr>
        </p:nvSpPr>
        <p:spPr>
          <a:xfrm>
            <a:off x="5976290" y="5696712"/>
            <a:ext cx="2414016" cy="237744"/>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a:solidFill>
                  <a:srgbClr val="4D4D4D"/>
                </a:solidFill>
                <a:latin typeface="JetBrains Mono"/>
                <a:cs typeface="JetBrains Mono"/>
              </a:defRPr>
            </a:lvl1pPr>
          </a:lstStyle>
          <a:p>
            <a:pPr/>
            <a:r>
              <a:rPr lang="en-US"/>
              <a:t>(d) Sub-caption</a:t>
            </a:r>
          </a:p>
        </p:txBody>
      </p:sp>
      <p:sp>
        <p:nvSpPr>
          <p:cNvPr id="13" name="Figure Label"/>
          <p:cNvSpPr>
            <a:spLocks noGrp="1"/>
          </p:cNvSpPr>
          <p:nvPr>
            <p:ph type="body" idx="30" hasCustomPrompt="1"/>
          </p:nvPr>
        </p:nvSpPr>
        <p:spPr>
          <a:xfrm>
            <a:off x="457200" y="1600200"/>
            <a:ext cx="246499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a:solidFill>
                  <a:schemeClr val="accent1"/>
                </a:solidFill>
                <a:latin typeface="JetBrains Mono"/>
                <a:cs typeface="JetBrains Mono"/>
              </a:defRPr>
            </a:lvl1pPr>
          </a:lstStyle>
          <a:p>
            <a:pPr/>
            <a:r>
              <a:rPr lang="en-US"/>
              <a:t>FIG 00</a:t>
            </a:r>
          </a:p>
        </p:txBody>
      </p:sp>
      <p:sp>
        <p:nvSpPr>
          <p:cNvPr id="14" name="Rail Caption"/>
          <p:cNvSpPr>
            <a:spLocks noGrp="1"/>
          </p:cNvSpPr>
          <p:nvPr>
            <p:ph type="body" idx="31" hasCustomPrompt="1"/>
          </p:nvPr>
        </p:nvSpPr>
        <p:spPr>
          <a:xfrm>
            <a:off x="457200" y="1911096"/>
            <a:ext cx="2464994" cy="2926080"/>
          </a:xfrm>
          <a:prstGeom prst="rect">
            <a:avLst/>
          </a:prstGeom>
        </p:spPr>
        <p:txBody>
          <a:bodyPr vert="horz" wrap="square" lIns="0" tIns="0" rIns="0" bIns="0" rtlCol="0" anchor="t">
            <a:noAutofit/>
          </a:bodyPr>
          <a:lstStyle>
            <a:lvl1pPr marL="0" indent="0" algn="l">
              <a:lnSpc>
                <a:spcPct val="125000"/>
              </a:lnSpc>
              <a:spcBef>
                <a:spcPts val="0"/>
              </a:spcBef>
              <a:spcAft>
                <a:spcPts val="600"/>
              </a:spcAft>
              <a:buNone/>
              <a:defRPr sz="1100">
                <a:solidFill>
                  <a:srgbClr val="4D4D4D"/>
                </a:solidFill>
                <a:latin typeface="Inter"/>
                <a:cs typeface="Inter"/>
              </a:defRPr>
            </a:lvl1pPr>
          </a:lstStyle>
          <a:p>
            <a:pPr/>
            <a:r>
              <a:rPr lang="en-US"/>
              <a:t>Caption for the whole figure. Refer to panels (a)–(d).</a:t>
            </a:r>
          </a:p>
        </p:txBody>
      </p:sp>
      <p:sp>
        <p:nvSpPr>
          <p:cNvPr id="4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4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10</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Rail label</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sp>
        <p:nvSpPr>
          <p:cNvPr id="5" name="Chart"/>
          <p:cNvSpPr>
            <a:spLocks noGrp="1"/>
          </p:cNvSpPr>
          <p:nvPr>
            <p:ph type="chart" idx="1" hasCustomPrompt="1"/>
          </p:nvPr>
        </p:nvSpPr>
        <p:spPr>
          <a:xfrm>
            <a:off x="3333674" y="1600200"/>
            <a:ext cx="8400821" cy="4389120"/>
          </a:xfrm>
          <a:prstGeom prst="rect">
            <a:avLst/>
          </a:prstGeom>
        </p:spPr>
        <p:txBody>
          <a:bodyPr vert="horz" wrap="square" lIns="0" tIns="0" rIns="0" bIns="0" rtlCol="0" anchor="ctr">
            <a:normAutofit/>
          </a:bodyPr>
          <a:lstStyle/>
          <a:p>
            <a:pPr/>
            <a:r>
              <a:rPr lang="en-US"/>
              <a:t>Insert chart (columns 4–12)</a:t>
            </a:r>
          </a:p>
        </p:txBody>
      </p:sp>
      <p:sp>
        <p:nvSpPr>
          <p:cNvPr id="6" name="Figure Label"/>
          <p:cNvSpPr>
            <a:spLocks noGrp="1"/>
          </p:cNvSpPr>
          <p:nvPr>
            <p:ph type="body" idx="15" hasCustomPrompt="1"/>
          </p:nvPr>
        </p:nvSpPr>
        <p:spPr>
          <a:xfrm>
            <a:off x="457200" y="1600200"/>
            <a:ext cx="246499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a:solidFill>
                  <a:schemeClr val="accent1"/>
                </a:solidFill>
                <a:latin typeface="JetBrains Mono"/>
                <a:cs typeface="JetBrains Mono"/>
              </a:defRPr>
            </a:lvl1pPr>
          </a:lstStyle>
          <a:p>
            <a:pPr/>
            <a:r>
              <a:rPr lang="en-US"/>
              <a:t>FIG 00</a:t>
            </a:r>
          </a:p>
        </p:txBody>
      </p:sp>
      <p:sp>
        <p:nvSpPr>
          <p:cNvPr id="7" name="Rail Caption"/>
          <p:cNvSpPr>
            <a:spLocks noGrp="1"/>
          </p:cNvSpPr>
          <p:nvPr>
            <p:ph type="body" idx="16" hasCustomPrompt="1"/>
          </p:nvPr>
        </p:nvSpPr>
        <p:spPr>
          <a:xfrm>
            <a:off x="457200" y="1911096"/>
            <a:ext cx="2464994" cy="2926080"/>
          </a:xfrm>
          <a:prstGeom prst="rect">
            <a:avLst/>
          </a:prstGeom>
        </p:spPr>
        <p:txBody>
          <a:bodyPr vert="horz" wrap="square" lIns="0" tIns="0" rIns="0" bIns="0" rtlCol="0" anchor="t">
            <a:noAutofit/>
          </a:bodyPr>
          <a:lstStyle>
            <a:lvl1pPr marL="0" indent="0" algn="l">
              <a:lnSpc>
                <a:spcPct val="125000"/>
              </a:lnSpc>
              <a:spcBef>
                <a:spcPts val="0"/>
              </a:spcBef>
              <a:spcAft>
                <a:spcPts val="600"/>
              </a:spcAft>
              <a:buNone/>
              <a:defRPr sz="1100">
                <a:solidFill>
                  <a:srgbClr val="4D4D4D"/>
                </a:solidFill>
                <a:latin typeface="Inter"/>
                <a:cs typeface="Inter"/>
              </a:defRPr>
            </a:lvl1pPr>
          </a:lstStyle>
          <a:p>
            <a:pPr/>
            <a:r>
              <a:rPr lang="en-US"/>
              <a:t>Caption in the rail. Say what the reader should see.</a:t>
            </a:r>
          </a:p>
        </p:txBody>
      </p:sp>
      <p:sp>
        <p:nvSpPr>
          <p:cNvPr id="8" name="Source"/>
          <p:cNvSpPr>
            <a:spLocks noGrp="1"/>
          </p:cNvSpPr>
          <p:nvPr>
            <p:ph type="body" idx="17" hasCustomPrompt="1"/>
          </p:nvPr>
        </p:nvSpPr>
        <p:spPr>
          <a:xfrm>
            <a:off x="457200" y="5440680"/>
            <a:ext cx="2464994" cy="548640"/>
          </a:xfrm>
          <a:prstGeom prst="rect">
            <a:avLst/>
          </a:prstGeom>
        </p:spPr>
        <p:txBody>
          <a:bodyPr vert="horz" wrap="square" lIns="0" tIns="0" rIns="0" bIns="0" rtlCol="0" anchor="b">
            <a:noAutofit/>
          </a:bodyPr>
          <a:lstStyle>
            <a:lvl1pPr marL="0" indent="0" algn="l">
              <a:lnSpc>
                <a:spcPct val="120000"/>
              </a:lnSpc>
              <a:spcBef>
                <a:spcPts val="0"/>
              </a:spcBef>
              <a:spcAft>
                <a:spcPts val="0"/>
              </a:spcAft>
              <a:buNone/>
              <a:defRPr sz="900">
                <a:solidFill>
                  <a:srgbClr val="808080"/>
                </a:solidFill>
                <a:latin typeface="JetBrains Mono"/>
                <a:cs typeface="JetBrains Mono"/>
              </a:defRPr>
            </a:lvl1pPr>
          </a:lstStyle>
          <a:p>
            <a:pPr/>
            <a:r>
              <a:rPr lang="en-US"/>
              <a:t>Source: [data set], [date]</a:t>
            </a:r>
          </a:p>
        </p:txBody>
      </p:sp>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A vs B)">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11</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Comparison</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sp>
        <p:nvSpPr>
          <p:cNvPr id="5" name="Side A Tag"/>
          <p:cNvSpPr>
            <a:spLocks noGrp="1"/>
          </p:cNvSpPr>
          <p:nvPr>
            <p:ph type="body" idx="15" hasCustomPrompt="1"/>
          </p:nvPr>
        </p:nvSpPr>
        <p:spPr>
          <a:xfrm>
            <a:off x="3333674" y="1600200"/>
            <a:ext cx="365760"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tx1"/>
                </a:solidFill>
                <a:latin typeface="JetBrains Mono"/>
                <a:cs typeface="JetBrains Mono"/>
              </a:defRPr>
            </a:lvl1pPr>
          </a:lstStyle>
          <a:p>
            <a:pPr/>
            <a:r>
              <a:rPr lang="en-US"/>
              <a:t>A</a:t>
            </a:r>
          </a:p>
        </p:txBody>
      </p:sp>
      <p:sp>
        <p:nvSpPr>
          <p:cNvPr id="6" name="Side A Label"/>
          <p:cNvSpPr>
            <a:spLocks noGrp="1"/>
          </p:cNvSpPr>
          <p:nvPr>
            <p:ph type="body" idx="16" hasCustomPrompt="1"/>
          </p:nvPr>
        </p:nvSpPr>
        <p:spPr>
          <a:xfrm>
            <a:off x="3699434" y="1600200"/>
            <a:ext cx="3240938" cy="274320"/>
          </a:xfrm>
          <a:prstGeom prst="rect">
            <a:avLst/>
          </a:prstGeom>
        </p:spPr>
        <p:txBody>
          <a:bodyPr vert="horz" wrap="square" lIns="0" tIns="0" rIns="0" bIns="0" rtlCol="0" anchor="t">
            <a:noAutofit/>
          </a:bodyPr>
          <a:lstStyle>
            <a:lvl1pPr marL="0" indent="0" algn="l">
              <a:spcBef>
                <a:spcPts val="0"/>
              </a:spcBef>
              <a:spcAft>
                <a:spcPts val="0"/>
              </a:spcAft>
              <a:buNone/>
              <a:defRPr sz="1100" cap="all" spc="110">
                <a:solidFill>
                  <a:schemeClr val="tx1"/>
                </a:solidFill>
                <a:latin typeface="Inter Medium"/>
                <a:cs typeface="Inter Medium"/>
              </a:defRPr>
            </a:lvl1pPr>
          </a:lstStyle>
          <a:p>
            <a:pPr/>
            <a:r>
              <a:rPr lang="en-US"/>
              <a:t>As designed</a:t>
            </a:r>
          </a:p>
        </p:txBody>
      </p:sp>
      <p:cxnSp>
        <p:nvCxnSpPr>
          <p:cNvPr id="40" name="Side A Rule"/>
          <p:cNvCxnSpPr/>
          <p:nvPr userDrawn="1"/>
        </p:nvCxnSpPr>
        <p:spPr>
          <a:xfrm>
            <a:off x="3333674" y="1947672"/>
            <a:ext cx="3606698" cy="0"/>
          </a:xfrm>
          <a:prstGeom prst="line">
            <a:avLst/>
          </a:prstGeom>
          <a:ln w="6350">
            <a:solidFill>
              <a:schemeClr val="tx1"/>
            </a:solidFill>
          </a:ln>
        </p:spPr>
      </p:cxnSp>
      <p:sp>
        <p:nvSpPr>
          <p:cNvPr id="7" name="Side A Picture"/>
          <p:cNvSpPr>
            <a:spLocks noGrp="1"/>
          </p:cNvSpPr>
          <p:nvPr>
            <p:ph type="pic" idx="17" hasCustomPrompt="1"/>
          </p:nvPr>
        </p:nvSpPr>
        <p:spPr>
          <a:xfrm>
            <a:off x="3333674" y="2057400"/>
            <a:ext cx="3606698" cy="2240280"/>
          </a:xfrm>
          <a:prstGeom prst="rect">
            <a:avLst/>
          </a:prstGeom>
        </p:spPr>
        <p:txBody>
          <a:bodyPr vert="horz" wrap="square" lIns="0" tIns="0" rIns="0" bIns="0" rtlCol="0" anchor="ctr">
            <a:normAutofit/>
          </a:bodyPr>
          <a:lstStyle/>
          <a:p>
            <a:pPr/>
            <a:r>
              <a:rPr lang="en-US"/>
              <a:t>Insert picture</a:t>
            </a:r>
          </a:p>
        </p:txBody>
      </p:sp>
      <p:sp>
        <p:nvSpPr>
          <p:cNvPr id="8" name="Side A Text"/>
          <p:cNvSpPr>
            <a:spLocks noGrp="1"/>
          </p:cNvSpPr>
          <p:nvPr>
            <p:ph type="body" idx="18" hasCustomPrompt="1"/>
          </p:nvPr>
        </p:nvSpPr>
        <p:spPr>
          <a:xfrm>
            <a:off x="3333674" y="4434840"/>
            <a:ext cx="3606698" cy="1554480"/>
          </a:xfrm>
          <a:prstGeom prst="rect">
            <a:avLst/>
          </a:prstGeom>
        </p:spPr>
        <p:txBody>
          <a:bodyPr vert="horz" wrap="square" lIns="0" tIns="0" rIns="0" bIns="0" rtlCol="0" anchor="t">
            <a:normAutofit/>
          </a:bodyPr>
          <a:lstStyle>
            <a:lvl1pPr marL="0" indent="0" algn="l">
              <a:lnSpc>
                <a:spcPct val="115000"/>
              </a:lnSpc>
              <a:spcBef>
                <a:spcPts val="0"/>
              </a:spcBef>
              <a:spcAft>
                <a:spcPts val="600"/>
              </a:spcAft>
              <a:buNone/>
              <a:defRPr sz="1400">
                <a:solidFill>
                  <a:schemeClr val="tx1"/>
                </a:solidFill>
              </a:defRPr>
            </a:lvl1pPr>
            <a:lvl2pPr marL="228600" indent="-228600" algn="l">
              <a:lnSpc>
                <a:spcPct val="115000"/>
              </a:lnSpc>
              <a:spcBef>
                <a:spcPts val="0"/>
              </a:spcBef>
              <a:spcAft>
                <a:spcPts val="400"/>
              </a:spcAft>
              <a:buClr>
                <a:srgbClr val="808080"/>
              </a:buClr>
              <a:buFont typeface="Inter"/>
              <a:buChar char="–"/>
              <a:defRPr sz="1300">
                <a:solidFill>
                  <a:schemeClr val="tx1"/>
                </a:solidFill>
              </a:defRPr>
            </a:lvl2pPr>
          </a:lstStyle>
          <a:p>
            <a:pPr/>
            <a:r>
              <a:rPr lang="en-US"/>
              <a:t>One difference per line</a:t>
            </a:r>
          </a:p>
          <a:p>
            <a:pPr lvl="1"/>
            <a:r>
              <a:rPr lang="en-US"/>
              <a:t>Detail</a:t>
            </a:r>
          </a:p>
        </p:txBody>
      </p:sp>
      <p:sp>
        <p:nvSpPr>
          <p:cNvPr id="9" name="Side B Tag"/>
          <p:cNvSpPr>
            <a:spLocks noGrp="1"/>
          </p:cNvSpPr>
          <p:nvPr>
            <p:ph type="body" idx="19" hasCustomPrompt="1"/>
          </p:nvPr>
        </p:nvSpPr>
        <p:spPr>
          <a:xfrm>
            <a:off x="8127797" y="1600200"/>
            <a:ext cx="365760"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tx1"/>
                </a:solidFill>
                <a:latin typeface="JetBrains Mono"/>
                <a:cs typeface="JetBrains Mono"/>
              </a:defRPr>
            </a:lvl1pPr>
          </a:lstStyle>
          <a:p>
            <a:pPr/>
            <a:r>
              <a:rPr lang="en-US"/>
              <a:t>B</a:t>
            </a:r>
          </a:p>
        </p:txBody>
      </p:sp>
      <p:sp>
        <p:nvSpPr>
          <p:cNvPr id="10" name="Side B Label"/>
          <p:cNvSpPr>
            <a:spLocks noGrp="1"/>
          </p:cNvSpPr>
          <p:nvPr>
            <p:ph type="body" idx="20" hasCustomPrompt="1"/>
          </p:nvPr>
        </p:nvSpPr>
        <p:spPr>
          <a:xfrm>
            <a:off x="8493557" y="1600200"/>
            <a:ext cx="3240938" cy="274320"/>
          </a:xfrm>
          <a:prstGeom prst="rect">
            <a:avLst/>
          </a:prstGeom>
        </p:spPr>
        <p:txBody>
          <a:bodyPr vert="horz" wrap="square" lIns="0" tIns="0" rIns="0" bIns="0" rtlCol="0" anchor="t">
            <a:noAutofit/>
          </a:bodyPr>
          <a:lstStyle>
            <a:lvl1pPr marL="0" indent="0" algn="l">
              <a:spcBef>
                <a:spcPts val="0"/>
              </a:spcBef>
              <a:spcAft>
                <a:spcPts val="0"/>
              </a:spcAft>
              <a:buNone/>
              <a:defRPr sz="1100" cap="all" spc="110">
                <a:solidFill>
                  <a:schemeClr val="tx1"/>
                </a:solidFill>
                <a:latin typeface="Inter Medium"/>
                <a:cs typeface="Inter Medium"/>
              </a:defRPr>
            </a:lvl1pPr>
          </a:lstStyle>
          <a:p>
            <a:pPr/>
            <a:r>
              <a:rPr lang="en-US"/>
              <a:t>As found</a:t>
            </a:r>
          </a:p>
        </p:txBody>
      </p:sp>
      <p:cxnSp>
        <p:nvCxnSpPr>
          <p:cNvPr id="41" name="Side B Rule"/>
          <p:cNvCxnSpPr/>
          <p:nvPr userDrawn="1"/>
        </p:nvCxnSpPr>
        <p:spPr>
          <a:xfrm>
            <a:off x="8127797" y="1947672"/>
            <a:ext cx="3606698" cy="0"/>
          </a:xfrm>
          <a:prstGeom prst="line">
            <a:avLst/>
          </a:prstGeom>
          <a:ln w="6350">
            <a:solidFill>
              <a:schemeClr val="tx1"/>
            </a:solidFill>
          </a:ln>
        </p:spPr>
      </p:cxnSp>
      <p:sp>
        <p:nvSpPr>
          <p:cNvPr id="11" name="Side B Picture"/>
          <p:cNvSpPr>
            <a:spLocks noGrp="1"/>
          </p:cNvSpPr>
          <p:nvPr>
            <p:ph type="pic" idx="21" hasCustomPrompt="1"/>
          </p:nvPr>
        </p:nvSpPr>
        <p:spPr>
          <a:xfrm>
            <a:off x="8127797" y="2057400"/>
            <a:ext cx="3606698" cy="2240280"/>
          </a:xfrm>
          <a:prstGeom prst="rect">
            <a:avLst/>
          </a:prstGeom>
        </p:spPr>
        <p:txBody>
          <a:bodyPr vert="horz" wrap="square" lIns="0" tIns="0" rIns="0" bIns="0" rtlCol="0" anchor="ctr">
            <a:normAutofit/>
          </a:bodyPr>
          <a:lstStyle/>
          <a:p>
            <a:pPr/>
            <a:r>
              <a:rPr lang="en-US"/>
              <a:t>Insert picture</a:t>
            </a:r>
          </a:p>
        </p:txBody>
      </p:sp>
      <p:sp>
        <p:nvSpPr>
          <p:cNvPr id="12" name="Side B Text"/>
          <p:cNvSpPr>
            <a:spLocks noGrp="1"/>
          </p:cNvSpPr>
          <p:nvPr>
            <p:ph type="body" idx="22" hasCustomPrompt="1"/>
          </p:nvPr>
        </p:nvSpPr>
        <p:spPr>
          <a:xfrm>
            <a:off x="8127797" y="4434840"/>
            <a:ext cx="3606698" cy="1554480"/>
          </a:xfrm>
          <a:prstGeom prst="rect">
            <a:avLst/>
          </a:prstGeom>
        </p:spPr>
        <p:txBody>
          <a:bodyPr vert="horz" wrap="square" lIns="0" tIns="0" rIns="0" bIns="0" rtlCol="0" anchor="t">
            <a:normAutofit/>
          </a:bodyPr>
          <a:lstStyle>
            <a:lvl1pPr marL="0" indent="0" algn="l">
              <a:lnSpc>
                <a:spcPct val="115000"/>
              </a:lnSpc>
              <a:spcBef>
                <a:spcPts val="0"/>
              </a:spcBef>
              <a:spcAft>
                <a:spcPts val="600"/>
              </a:spcAft>
              <a:buNone/>
              <a:defRPr sz="1400">
                <a:solidFill>
                  <a:schemeClr val="tx1"/>
                </a:solidFill>
              </a:defRPr>
            </a:lvl1pPr>
            <a:lvl2pPr marL="228600" indent="-228600" algn="l">
              <a:lnSpc>
                <a:spcPct val="115000"/>
              </a:lnSpc>
              <a:spcBef>
                <a:spcPts val="0"/>
              </a:spcBef>
              <a:spcAft>
                <a:spcPts val="400"/>
              </a:spcAft>
              <a:buClr>
                <a:srgbClr val="808080"/>
              </a:buClr>
              <a:buFont typeface="Inter"/>
              <a:buChar char="–"/>
              <a:defRPr sz="1300">
                <a:solidFill>
                  <a:schemeClr val="tx1"/>
                </a:solidFill>
              </a:defRPr>
            </a:lvl2pPr>
          </a:lstStyle>
          <a:p>
            <a:pPr/>
            <a:r>
              <a:rPr lang="en-US"/>
              <a:t>One difference per line</a:t>
            </a:r>
          </a:p>
          <a:p>
            <a:pPr lvl="1"/>
            <a:r>
              <a:rPr lang="en-US"/>
              <a:t>Detail</a:t>
            </a:r>
          </a:p>
        </p:txBody>
      </p:sp>
      <p:cxnSp>
        <p:nvCxnSpPr>
          <p:cNvPr id="45" name="Divider"/>
          <p:cNvCxnSpPr/>
          <p:nvPr userDrawn="1"/>
        </p:nvCxnSpPr>
        <p:spPr>
          <a:xfrm>
            <a:off x="8013497" y="1600200"/>
            <a:ext cx="0" cy="4389120"/>
          </a:xfrm>
          <a:prstGeom prst="line">
            <a:avLst/>
          </a:prstGeom>
          <a:ln w="6350">
            <a:solidFill>
              <a:srgbClr val="B3B3B3"/>
            </a:solidFill>
          </a:ln>
        </p:spPr>
      </p:cxnSp>
      <p:sp>
        <p:nvSpPr>
          <p:cNvPr id="13" name="Rail Note"/>
          <p:cNvSpPr>
            <a:spLocks noGrp="1"/>
          </p:cNvSpPr>
          <p:nvPr>
            <p:ph type="body" idx="25" hasCustomPrompt="1"/>
          </p:nvPr>
        </p:nvSpPr>
        <p:spPr>
          <a:xfrm>
            <a:off x="457200" y="1600200"/>
            <a:ext cx="2464994" cy="2743200"/>
          </a:xfrm>
          <a:prstGeom prst="rect">
            <a:avLst/>
          </a:prstGeom>
        </p:spPr>
        <p:txBody>
          <a:bodyPr vert="horz" wrap="square" lIns="0" tIns="0" rIns="0" bIns="0" rtlCol="0" anchor="t">
            <a:noAutofit/>
          </a:bodyPr>
          <a:lstStyle>
            <a:lvl1pPr marL="0" indent="0" algn="l">
              <a:lnSpc>
                <a:spcPct val="120000"/>
              </a:lnSpc>
              <a:spcBef>
                <a:spcPts val="0"/>
              </a:spcBef>
              <a:spcAft>
                <a:spcPts val="600"/>
              </a:spcAft>
              <a:buNone/>
              <a:defRPr sz="1100">
                <a:solidFill>
                  <a:srgbClr val="4D4D4D"/>
                </a:solidFill>
                <a:latin typeface="Inter"/>
                <a:cs typeface="Inter"/>
              </a:defRPr>
            </a:lvl1pPr>
          </a:lstStyle>
          <a:p>
            <a:pPr/>
            <a:r>
              <a:rPr lang="en-US"/>
              <a:t>Say what the reader should compare. Keep the same scale and view on both sides.</a:t>
            </a:r>
          </a:p>
        </p:txBody>
      </p:sp>
      <p:sp>
        <p:nvSpPr>
          <p:cNvPr id="6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6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monstrative / Exhibi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457200" y="411480"/>
            <a:ext cx="8400821" cy="685800"/>
          </a:xfrm>
          <a:prstGeom prst="rect">
            <a:avLst/>
          </a:prstGeom>
        </p:spPr>
        <p:txBody>
          <a:bodyPr vert="horz" wrap="square" lIns="0" tIns="0" rIns="0" bIns="0" rtlCol="0" anchor="t">
            <a:normAutofit/>
          </a:bodyPr>
          <a:lstStyle>
            <a:lvl1pPr marL="0" indent="0" algn="l">
              <a:lnSpc>
                <a:spcPct val="100000"/>
              </a:lnSpc>
              <a:spcBef>
                <a:spcPts val="0"/>
              </a:spcBef>
              <a:spcAft>
                <a:spcPts val="0"/>
              </a:spcAft>
              <a:buNone/>
              <a:defRPr sz="2400" spc="-20">
                <a:solidFill>
                  <a:schemeClr val="tx1"/>
                </a:solidFill>
                <a:latin typeface="Inter SemiBold"/>
                <a:cs typeface="Inter SemiBold"/>
              </a:defRPr>
            </a:lvl1pPr>
          </a:lstStyle>
          <a:p>
            <a:pPr/>
            <a:r>
              <a:rPr lang="en-US"/>
              <a:t>Demonstrative title</a:t>
            </a:r>
          </a:p>
        </p:txBody>
      </p:sp>
      <p:sp>
        <p:nvSpPr>
          <p:cNvPr id="3" name="Picture"/>
          <p:cNvSpPr>
            <a:spLocks noGrp="1"/>
          </p:cNvSpPr>
          <p:nvPr>
            <p:ph type="pic" idx="1" hasCustomPrompt="1"/>
          </p:nvPr>
        </p:nvSpPr>
        <p:spPr>
          <a:xfrm>
            <a:off x="457200" y="1234440"/>
            <a:ext cx="8400821" cy="4754880"/>
          </a:xfrm>
          <a:prstGeom prst="rect">
            <a:avLst/>
          </a:prstGeom>
        </p:spPr>
        <p:txBody>
          <a:bodyPr vert="horz" wrap="square" lIns="0" tIns="0" rIns="0" bIns="0" rtlCol="0" anchor="ctr">
            <a:normAutofit/>
          </a:bodyPr>
          <a:lstStyle/>
          <a:p>
            <a:pPr/>
            <a:r>
              <a:rPr lang="en-US"/>
              <a:t>Insert image (columns 1–9)</a:t>
            </a:r>
          </a:p>
        </p:txBody>
      </p:sp>
      <p:sp>
        <p:nvSpPr>
          <p:cNvPr id="4" name="Exhibit Tag Frame"/>
          <p:cNvSpPr/>
          <p:nvPr userDrawn="1"/>
        </p:nvSpPr>
        <p:spPr>
          <a:xfrm>
            <a:off x="9086621" y="411480"/>
            <a:ext cx="2647874" cy="1417320"/>
          </a:xfrm>
          <a:prstGeom prst="rect">
            <a:avLst/>
          </a:prstGeom>
          <a:solidFill>
            <a:srgbClr val="FFFFFF"/>
          </a:solidFill>
          <a:ln w="19050">
            <a:solidFill>
              <a:srgbClr val="0B0B0C"/>
            </a:solidFill>
          </a:ln>
        </p:spPr>
        <p:txBody>
          <a:bodyPr/>
          <a:lstStyle/>
          <a:p>
            <a:endParaRPr lang="en-US"/>
          </a:p>
        </p:txBody>
      </p:sp>
      <p:sp>
        <p:nvSpPr>
          <p:cNvPr id="5" name="Exhibit Tag Label"/>
          <p:cNvSpPr>
            <a:spLocks noGrp="1"/>
          </p:cNvSpPr>
          <p:nvPr>
            <p:ph type="body" idx="13" hasCustomPrompt="1"/>
          </p:nvPr>
        </p:nvSpPr>
        <p:spPr>
          <a:xfrm>
            <a:off x="9223781" y="539496"/>
            <a:ext cx="2373554" cy="256032"/>
          </a:xfrm>
          <a:prstGeom prst="rect">
            <a:avLst/>
          </a:prstGeom>
        </p:spPr>
        <p:txBody>
          <a:bodyPr vert="horz" wrap="square" lIns="0" tIns="0" rIns="0" bIns="0" rtlCol="0" anchor="t">
            <a:noAutofit/>
          </a:bodyPr>
          <a:lstStyle>
            <a:lvl1pPr marL="0" indent="0" algn="l">
              <a:spcBef>
                <a:spcPts val="0"/>
              </a:spcBef>
              <a:spcAft>
                <a:spcPts val="0"/>
              </a:spcAft>
              <a:buNone/>
              <a:defRPr sz="1100" cap="all" spc="150">
                <a:solidFill>
                  <a:srgbClr val="0B0B0C"/>
                </a:solidFill>
                <a:latin typeface="Inter Bold"/>
                <a:cs typeface="Inter Bold"/>
              </a:defRPr>
            </a:lvl1pPr>
          </a:lstStyle>
          <a:p>
            <a:pPr/>
            <a:r>
              <a:rPr lang="en-US"/>
              <a:t>Demonstrative</a:t>
            </a:r>
          </a:p>
        </p:txBody>
      </p:sp>
      <p:sp>
        <p:nvSpPr>
          <p:cNvPr id="6" name="Exhibit Tag Number"/>
          <p:cNvSpPr>
            <a:spLocks noGrp="1"/>
          </p:cNvSpPr>
          <p:nvPr>
            <p:ph type="body" idx="14" hasCustomPrompt="1"/>
          </p:nvPr>
        </p:nvSpPr>
        <p:spPr>
          <a:xfrm>
            <a:off x="9223781" y="795528"/>
            <a:ext cx="2373554" cy="64008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4000">
                <a:solidFill>
                  <a:srgbClr val="0B0B0C"/>
                </a:solidFill>
                <a:latin typeface="JetBrains Mono"/>
                <a:cs typeface="JetBrains Mono"/>
              </a:defRPr>
            </a:lvl1pPr>
          </a:lstStyle>
          <a:p>
            <a:pPr/>
            <a:r>
              <a:rPr lang="en-US"/>
              <a:t>01</a:t>
            </a:r>
          </a:p>
        </p:txBody>
      </p:sp>
      <p:sp>
        <p:nvSpPr>
          <p:cNvPr id="7" name="Exhibit Tag Case"/>
          <p:cNvSpPr>
            <a:spLocks noGrp="1"/>
          </p:cNvSpPr>
          <p:nvPr>
            <p:ph type="body" idx="15" hasCustomPrompt="1"/>
          </p:nvPr>
        </p:nvSpPr>
        <p:spPr>
          <a:xfrm>
            <a:off x="9223781" y="1463040"/>
            <a:ext cx="237355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900">
                <a:solidFill>
                  <a:srgbClr val="4D4D4D"/>
                </a:solidFill>
                <a:latin typeface="JetBrains Mono"/>
                <a:cs typeface="JetBrains Mono"/>
              </a:defRPr>
            </a:lvl1pPr>
          </a:lstStyle>
          <a:p>
            <a:pPr/>
            <a:r>
              <a:rPr lang="en-US"/>
              <a:t>Case No. [0:00-cv-00000]</a:t>
            </a:r>
          </a:p>
        </p:txBody>
      </p:sp>
      <p:sp>
        <p:nvSpPr>
          <p:cNvPr id="8" name="Caption"/>
          <p:cNvSpPr>
            <a:spLocks noGrp="1"/>
          </p:cNvSpPr>
          <p:nvPr>
            <p:ph type="body" idx="16" hasCustomPrompt="1"/>
          </p:nvPr>
        </p:nvSpPr>
        <p:spPr>
          <a:xfrm>
            <a:off x="9086621" y="2057400"/>
            <a:ext cx="2647874" cy="2377440"/>
          </a:xfrm>
          <a:prstGeom prst="rect">
            <a:avLst/>
          </a:prstGeom>
        </p:spPr>
        <p:txBody>
          <a:bodyPr vert="horz" wrap="square" lIns="0" tIns="0" rIns="0" bIns="0" rtlCol="0" anchor="t">
            <a:noAutofit/>
          </a:bodyPr>
          <a:lstStyle>
            <a:lvl1pPr marL="0" indent="0" algn="l">
              <a:lnSpc>
                <a:spcPct val="125000"/>
              </a:lnSpc>
              <a:spcBef>
                <a:spcPts val="0"/>
              </a:spcBef>
              <a:spcAft>
                <a:spcPts val="600"/>
              </a:spcAft>
              <a:buNone/>
              <a:defRPr sz="1200">
                <a:solidFill>
                  <a:srgbClr val="0B0B0C"/>
                </a:solidFill>
                <a:latin typeface="Inter"/>
                <a:cs typeface="Inter"/>
              </a:defRPr>
            </a:lvl1pPr>
          </a:lstStyle>
          <a:p>
            <a:pPr/>
            <a:r>
              <a:rPr lang="en-US"/>
              <a:t>Say what the image shows. Prepared for demonstrative purposes only.</a:t>
            </a:r>
          </a:p>
        </p:txBody>
      </p:sp>
      <p:sp>
        <p:nvSpPr>
          <p:cNvPr id="9" name="Source"/>
          <p:cNvSpPr>
            <a:spLocks noGrp="1"/>
          </p:cNvSpPr>
          <p:nvPr>
            <p:ph type="body" idx="17" hasCustomPrompt="1"/>
          </p:nvPr>
        </p:nvSpPr>
        <p:spPr>
          <a:xfrm>
            <a:off x="9086621" y="5257800"/>
            <a:ext cx="2647874" cy="731520"/>
          </a:xfrm>
          <a:prstGeom prst="rect">
            <a:avLst/>
          </a:prstGeom>
        </p:spPr>
        <p:txBody>
          <a:bodyPr vert="horz" wrap="square" lIns="0" tIns="0" rIns="0" bIns="0" rtlCol="0" anchor="b">
            <a:noAutofit/>
          </a:bodyPr>
          <a:lstStyle>
            <a:lvl1pPr marL="0" indent="0" algn="l">
              <a:lnSpc>
                <a:spcPct val="125000"/>
              </a:lnSpc>
              <a:spcBef>
                <a:spcPts val="0"/>
              </a:spcBef>
              <a:spcAft>
                <a:spcPts val="0"/>
              </a:spcAft>
              <a:buNone/>
              <a:defRPr sz="900">
                <a:solidFill>
                  <a:srgbClr val="808080"/>
                </a:solidFill>
                <a:latin typeface="JetBrains Mono"/>
                <a:cs typeface="JetBrains Mono"/>
              </a:defRPr>
            </a:lvl1pPr>
          </a:lstStyle>
          <a:p>
            <a:pPr/>
            <a:r>
              <a:rPr lang="en-US"/>
              <a:t>Source: Alpha Devices photograph, [date]</a:t>
            </a:r>
          </a:p>
        </p:txBody>
      </p:sp>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ocess / Steps">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12</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Process</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cxnSp>
        <p:nvCxnSpPr>
          <p:cNvPr id="30" name="Step 1 Rule"/>
          <p:cNvCxnSpPr/>
          <p:nvPr userDrawn="1"/>
        </p:nvCxnSpPr>
        <p:spPr>
          <a:xfrm>
            <a:off x="457200" y="2148840"/>
            <a:ext cx="2556434" cy="0"/>
          </a:xfrm>
          <a:prstGeom prst="line">
            <a:avLst/>
          </a:prstGeom>
          <a:ln w="12700">
            <a:solidFill>
              <a:schemeClr val="tx1"/>
            </a:solidFill>
          </a:ln>
        </p:spPr>
      </p:cxnSp>
      <p:sp>
        <p:nvSpPr>
          <p:cNvPr id="5" name="Step 1 Number"/>
          <p:cNvSpPr>
            <a:spLocks noGrp="1"/>
          </p:cNvSpPr>
          <p:nvPr>
            <p:ph type="body" idx="15" hasCustomPrompt="1"/>
          </p:nvPr>
        </p:nvSpPr>
        <p:spPr>
          <a:xfrm>
            <a:off x="457200" y="2286000"/>
            <a:ext cx="2556434" cy="6858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4000">
                <a:solidFill>
                  <a:schemeClr val="tx1"/>
                </a:solidFill>
                <a:latin typeface="JetBrains Mono"/>
                <a:cs typeface="JetBrains Mono"/>
              </a:defRPr>
            </a:lvl1pPr>
          </a:lstStyle>
          <a:p>
            <a:pPr/>
            <a:r>
              <a:rPr lang="en-US"/>
              <a:t>01</a:t>
            </a:r>
          </a:p>
        </p:txBody>
      </p:sp>
      <p:sp>
        <p:nvSpPr>
          <p:cNvPr id="6" name="Step 1 Title"/>
          <p:cNvSpPr>
            <a:spLocks noGrp="1"/>
          </p:cNvSpPr>
          <p:nvPr>
            <p:ph type="body" idx="16" hasCustomPrompt="1"/>
          </p:nvPr>
        </p:nvSpPr>
        <p:spPr>
          <a:xfrm>
            <a:off x="457200" y="3063240"/>
            <a:ext cx="2556434" cy="640080"/>
          </a:xfrm>
          <a:prstGeom prst="rect">
            <a:avLst/>
          </a:prstGeom>
        </p:spPr>
        <p:txBody>
          <a:bodyPr vert="horz" wrap="square" lIns="0" tIns="0" rIns="0" bIns="0" rtlCol="0" anchor="t">
            <a:noAutofit/>
          </a:bodyPr>
          <a:lstStyle>
            <a:lvl1pPr marL="0" indent="0" algn="l">
              <a:lnSpc>
                <a:spcPct val="110000"/>
              </a:lnSpc>
              <a:spcBef>
                <a:spcPts val="0"/>
              </a:spcBef>
              <a:spcAft>
                <a:spcPts val="0"/>
              </a:spcAft>
              <a:buNone/>
              <a:defRPr sz="1700">
                <a:solidFill>
                  <a:schemeClr val="tx1"/>
                </a:solidFill>
                <a:latin typeface="Inter SemiBold"/>
                <a:cs typeface="Inter SemiBold"/>
              </a:defRPr>
            </a:lvl1pPr>
          </a:lstStyle>
          <a:p>
            <a:pPr/>
            <a:r>
              <a:rPr lang="en-US"/>
              <a:t>Step title</a:t>
            </a:r>
          </a:p>
        </p:txBody>
      </p:sp>
      <p:sp>
        <p:nvSpPr>
          <p:cNvPr id="7" name="Step 1 Detail"/>
          <p:cNvSpPr>
            <a:spLocks noGrp="1"/>
          </p:cNvSpPr>
          <p:nvPr>
            <p:ph type="body" idx="17" hasCustomPrompt="1"/>
          </p:nvPr>
        </p:nvSpPr>
        <p:spPr>
          <a:xfrm>
            <a:off x="457200" y="3749040"/>
            <a:ext cx="2556434" cy="2103120"/>
          </a:xfrm>
          <a:prstGeom prst="rect">
            <a:avLst/>
          </a:prstGeom>
        </p:spPr>
        <p:txBody>
          <a:bodyPr vert="horz" wrap="square" lIns="0" tIns="0" rIns="0" bIns="0" rtlCol="0" anchor="t">
            <a:noAutofit/>
          </a:bodyPr>
          <a:lstStyle>
            <a:lvl1pPr marL="0" indent="0" algn="l">
              <a:lnSpc>
                <a:spcPct val="125000"/>
              </a:lnSpc>
              <a:spcBef>
                <a:spcPts val="0"/>
              </a:spcBef>
              <a:spcAft>
                <a:spcPts val="400"/>
              </a:spcAft>
              <a:buNone/>
              <a:defRPr sz="1200">
                <a:solidFill>
                  <a:srgbClr val="4D4D4D"/>
                </a:solidFill>
                <a:latin typeface="Inter"/>
                <a:cs typeface="Inter"/>
              </a:defRPr>
            </a:lvl1pPr>
          </a:lstStyle>
          <a:p>
            <a:pPr/>
            <a:r>
              <a:rPr lang="en-US"/>
              <a:t>What happens in this step. One or two sentences.</a:t>
            </a:r>
          </a:p>
        </p:txBody>
      </p:sp>
      <p:cxnSp>
        <p:nvCxnSpPr>
          <p:cNvPr id="31" name="Step 2 Rule"/>
          <p:cNvCxnSpPr/>
          <p:nvPr userDrawn="1"/>
        </p:nvCxnSpPr>
        <p:spPr>
          <a:xfrm>
            <a:off x="3333674" y="2148840"/>
            <a:ext cx="2556434" cy="0"/>
          </a:xfrm>
          <a:prstGeom prst="line">
            <a:avLst/>
          </a:prstGeom>
          <a:ln w="12700">
            <a:solidFill>
              <a:schemeClr val="tx1"/>
            </a:solidFill>
          </a:ln>
        </p:spPr>
      </p:cxnSp>
      <p:sp>
        <p:nvSpPr>
          <p:cNvPr id="8" name="Step 2 Number"/>
          <p:cNvSpPr>
            <a:spLocks noGrp="1"/>
          </p:cNvSpPr>
          <p:nvPr>
            <p:ph type="body" idx="18" hasCustomPrompt="1"/>
          </p:nvPr>
        </p:nvSpPr>
        <p:spPr>
          <a:xfrm>
            <a:off x="3333674" y="2286000"/>
            <a:ext cx="2556434" cy="6858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4000">
                <a:solidFill>
                  <a:schemeClr val="tx1"/>
                </a:solidFill>
                <a:latin typeface="JetBrains Mono"/>
                <a:cs typeface="JetBrains Mono"/>
              </a:defRPr>
            </a:lvl1pPr>
          </a:lstStyle>
          <a:p>
            <a:pPr/>
            <a:r>
              <a:rPr lang="en-US"/>
              <a:t>02</a:t>
            </a:r>
          </a:p>
        </p:txBody>
      </p:sp>
      <p:sp>
        <p:nvSpPr>
          <p:cNvPr id="9" name="Step 2 Title"/>
          <p:cNvSpPr>
            <a:spLocks noGrp="1"/>
          </p:cNvSpPr>
          <p:nvPr>
            <p:ph type="body" idx="19" hasCustomPrompt="1"/>
          </p:nvPr>
        </p:nvSpPr>
        <p:spPr>
          <a:xfrm>
            <a:off x="3333674" y="3063240"/>
            <a:ext cx="2556434" cy="640080"/>
          </a:xfrm>
          <a:prstGeom prst="rect">
            <a:avLst/>
          </a:prstGeom>
        </p:spPr>
        <p:txBody>
          <a:bodyPr vert="horz" wrap="square" lIns="0" tIns="0" rIns="0" bIns="0" rtlCol="0" anchor="t">
            <a:noAutofit/>
          </a:bodyPr>
          <a:lstStyle>
            <a:lvl1pPr marL="0" indent="0" algn="l">
              <a:lnSpc>
                <a:spcPct val="110000"/>
              </a:lnSpc>
              <a:spcBef>
                <a:spcPts val="0"/>
              </a:spcBef>
              <a:spcAft>
                <a:spcPts val="0"/>
              </a:spcAft>
              <a:buNone/>
              <a:defRPr sz="1700">
                <a:solidFill>
                  <a:schemeClr val="tx1"/>
                </a:solidFill>
                <a:latin typeface="Inter SemiBold"/>
                <a:cs typeface="Inter SemiBold"/>
              </a:defRPr>
            </a:lvl1pPr>
          </a:lstStyle>
          <a:p>
            <a:pPr/>
            <a:r>
              <a:rPr lang="en-US"/>
              <a:t>Step title</a:t>
            </a:r>
          </a:p>
        </p:txBody>
      </p:sp>
      <p:sp>
        <p:nvSpPr>
          <p:cNvPr id="10" name="Step 2 Detail"/>
          <p:cNvSpPr>
            <a:spLocks noGrp="1"/>
          </p:cNvSpPr>
          <p:nvPr>
            <p:ph type="body" idx="20" hasCustomPrompt="1"/>
          </p:nvPr>
        </p:nvSpPr>
        <p:spPr>
          <a:xfrm>
            <a:off x="3333674" y="3749040"/>
            <a:ext cx="2556434" cy="2103120"/>
          </a:xfrm>
          <a:prstGeom prst="rect">
            <a:avLst/>
          </a:prstGeom>
        </p:spPr>
        <p:txBody>
          <a:bodyPr vert="horz" wrap="square" lIns="0" tIns="0" rIns="0" bIns="0" rtlCol="0" anchor="t">
            <a:noAutofit/>
          </a:bodyPr>
          <a:lstStyle>
            <a:lvl1pPr marL="0" indent="0" algn="l">
              <a:lnSpc>
                <a:spcPct val="125000"/>
              </a:lnSpc>
              <a:spcBef>
                <a:spcPts val="0"/>
              </a:spcBef>
              <a:spcAft>
                <a:spcPts val="400"/>
              </a:spcAft>
              <a:buNone/>
              <a:defRPr sz="1200">
                <a:solidFill>
                  <a:srgbClr val="4D4D4D"/>
                </a:solidFill>
                <a:latin typeface="Inter"/>
                <a:cs typeface="Inter"/>
              </a:defRPr>
            </a:lvl1pPr>
          </a:lstStyle>
          <a:p>
            <a:pPr/>
            <a:r>
              <a:rPr lang="en-US"/>
              <a:t>What happens in this step. One or two sentences.</a:t>
            </a:r>
          </a:p>
        </p:txBody>
      </p:sp>
      <p:cxnSp>
        <p:nvCxnSpPr>
          <p:cNvPr id="32" name="Step 3 Rule"/>
          <p:cNvCxnSpPr/>
          <p:nvPr userDrawn="1"/>
        </p:nvCxnSpPr>
        <p:spPr>
          <a:xfrm>
            <a:off x="6210148" y="2148840"/>
            <a:ext cx="2556434" cy="0"/>
          </a:xfrm>
          <a:prstGeom prst="line">
            <a:avLst/>
          </a:prstGeom>
          <a:ln w="12700">
            <a:solidFill>
              <a:schemeClr val="tx1"/>
            </a:solidFill>
          </a:ln>
        </p:spPr>
      </p:cxnSp>
      <p:sp>
        <p:nvSpPr>
          <p:cNvPr id="11" name="Step 3 Number"/>
          <p:cNvSpPr>
            <a:spLocks noGrp="1"/>
          </p:cNvSpPr>
          <p:nvPr>
            <p:ph type="body" idx="21" hasCustomPrompt="1"/>
          </p:nvPr>
        </p:nvSpPr>
        <p:spPr>
          <a:xfrm>
            <a:off x="6210148" y="2286000"/>
            <a:ext cx="2556434" cy="6858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4000">
                <a:solidFill>
                  <a:schemeClr val="tx1"/>
                </a:solidFill>
                <a:latin typeface="JetBrains Mono"/>
                <a:cs typeface="JetBrains Mono"/>
              </a:defRPr>
            </a:lvl1pPr>
          </a:lstStyle>
          <a:p>
            <a:pPr/>
            <a:r>
              <a:rPr lang="en-US"/>
              <a:t>03</a:t>
            </a:r>
          </a:p>
        </p:txBody>
      </p:sp>
      <p:sp>
        <p:nvSpPr>
          <p:cNvPr id="12" name="Step 3 Title"/>
          <p:cNvSpPr>
            <a:spLocks noGrp="1"/>
          </p:cNvSpPr>
          <p:nvPr>
            <p:ph type="body" idx="22" hasCustomPrompt="1"/>
          </p:nvPr>
        </p:nvSpPr>
        <p:spPr>
          <a:xfrm>
            <a:off x="6210148" y="3063240"/>
            <a:ext cx="2556434" cy="640080"/>
          </a:xfrm>
          <a:prstGeom prst="rect">
            <a:avLst/>
          </a:prstGeom>
        </p:spPr>
        <p:txBody>
          <a:bodyPr vert="horz" wrap="square" lIns="0" tIns="0" rIns="0" bIns="0" rtlCol="0" anchor="t">
            <a:noAutofit/>
          </a:bodyPr>
          <a:lstStyle>
            <a:lvl1pPr marL="0" indent="0" algn="l">
              <a:lnSpc>
                <a:spcPct val="110000"/>
              </a:lnSpc>
              <a:spcBef>
                <a:spcPts val="0"/>
              </a:spcBef>
              <a:spcAft>
                <a:spcPts val="0"/>
              </a:spcAft>
              <a:buNone/>
              <a:defRPr sz="1700">
                <a:solidFill>
                  <a:schemeClr val="tx1"/>
                </a:solidFill>
                <a:latin typeface="Inter SemiBold"/>
                <a:cs typeface="Inter SemiBold"/>
              </a:defRPr>
            </a:lvl1pPr>
          </a:lstStyle>
          <a:p>
            <a:pPr/>
            <a:r>
              <a:rPr lang="en-US"/>
              <a:t>Step title</a:t>
            </a:r>
          </a:p>
        </p:txBody>
      </p:sp>
      <p:sp>
        <p:nvSpPr>
          <p:cNvPr id="13" name="Step 3 Detail"/>
          <p:cNvSpPr>
            <a:spLocks noGrp="1"/>
          </p:cNvSpPr>
          <p:nvPr>
            <p:ph type="body" idx="23" hasCustomPrompt="1"/>
          </p:nvPr>
        </p:nvSpPr>
        <p:spPr>
          <a:xfrm>
            <a:off x="6210148" y="3749040"/>
            <a:ext cx="2556434" cy="2103120"/>
          </a:xfrm>
          <a:prstGeom prst="rect">
            <a:avLst/>
          </a:prstGeom>
        </p:spPr>
        <p:txBody>
          <a:bodyPr vert="horz" wrap="square" lIns="0" tIns="0" rIns="0" bIns="0" rtlCol="0" anchor="t">
            <a:noAutofit/>
          </a:bodyPr>
          <a:lstStyle>
            <a:lvl1pPr marL="0" indent="0" algn="l">
              <a:lnSpc>
                <a:spcPct val="125000"/>
              </a:lnSpc>
              <a:spcBef>
                <a:spcPts val="0"/>
              </a:spcBef>
              <a:spcAft>
                <a:spcPts val="400"/>
              </a:spcAft>
              <a:buNone/>
              <a:defRPr sz="1200">
                <a:solidFill>
                  <a:srgbClr val="4D4D4D"/>
                </a:solidFill>
                <a:latin typeface="Inter"/>
                <a:cs typeface="Inter"/>
              </a:defRPr>
            </a:lvl1pPr>
          </a:lstStyle>
          <a:p>
            <a:pPr/>
            <a:r>
              <a:rPr lang="en-US"/>
              <a:t>What happens in this step. One or two sentences.</a:t>
            </a:r>
          </a:p>
        </p:txBody>
      </p:sp>
      <p:cxnSp>
        <p:nvCxnSpPr>
          <p:cNvPr id="33" name="Step 4 Rule"/>
          <p:cNvCxnSpPr/>
          <p:nvPr userDrawn="1"/>
        </p:nvCxnSpPr>
        <p:spPr>
          <a:xfrm>
            <a:off x="9086621" y="2148840"/>
            <a:ext cx="2556434" cy="0"/>
          </a:xfrm>
          <a:prstGeom prst="line">
            <a:avLst/>
          </a:prstGeom>
          <a:ln w="12700">
            <a:solidFill>
              <a:schemeClr val="tx1"/>
            </a:solidFill>
          </a:ln>
        </p:spPr>
      </p:cxnSp>
      <p:sp>
        <p:nvSpPr>
          <p:cNvPr id="14" name="Step 4 Number"/>
          <p:cNvSpPr>
            <a:spLocks noGrp="1"/>
          </p:cNvSpPr>
          <p:nvPr>
            <p:ph type="body" idx="24" hasCustomPrompt="1"/>
          </p:nvPr>
        </p:nvSpPr>
        <p:spPr>
          <a:xfrm>
            <a:off x="9086621" y="2286000"/>
            <a:ext cx="2556434" cy="6858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4000">
                <a:solidFill>
                  <a:schemeClr val="tx1"/>
                </a:solidFill>
                <a:latin typeface="JetBrains Mono"/>
                <a:cs typeface="JetBrains Mono"/>
              </a:defRPr>
            </a:lvl1pPr>
          </a:lstStyle>
          <a:p>
            <a:pPr/>
            <a:r>
              <a:rPr lang="en-US"/>
              <a:t>04</a:t>
            </a:r>
          </a:p>
        </p:txBody>
      </p:sp>
      <p:sp>
        <p:nvSpPr>
          <p:cNvPr id="15" name="Step 4 Title"/>
          <p:cNvSpPr>
            <a:spLocks noGrp="1"/>
          </p:cNvSpPr>
          <p:nvPr>
            <p:ph type="body" idx="25" hasCustomPrompt="1"/>
          </p:nvPr>
        </p:nvSpPr>
        <p:spPr>
          <a:xfrm>
            <a:off x="9086621" y="3063240"/>
            <a:ext cx="2556434" cy="640080"/>
          </a:xfrm>
          <a:prstGeom prst="rect">
            <a:avLst/>
          </a:prstGeom>
        </p:spPr>
        <p:txBody>
          <a:bodyPr vert="horz" wrap="square" lIns="0" tIns="0" rIns="0" bIns="0" rtlCol="0" anchor="t">
            <a:noAutofit/>
          </a:bodyPr>
          <a:lstStyle>
            <a:lvl1pPr marL="0" indent="0" algn="l">
              <a:lnSpc>
                <a:spcPct val="110000"/>
              </a:lnSpc>
              <a:spcBef>
                <a:spcPts val="0"/>
              </a:spcBef>
              <a:spcAft>
                <a:spcPts val="0"/>
              </a:spcAft>
              <a:buNone/>
              <a:defRPr sz="1700">
                <a:solidFill>
                  <a:schemeClr val="tx1"/>
                </a:solidFill>
                <a:latin typeface="Inter SemiBold"/>
                <a:cs typeface="Inter SemiBold"/>
              </a:defRPr>
            </a:lvl1pPr>
          </a:lstStyle>
          <a:p>
            <a:pPr/>
            <a:r>
              <a:rPr lang="en-US"/>
              <a:t>Step title</a:t>
            </a:r>
          </a:p>
        </p:txBody>
      </p:sp>
      <p:sp>
        <p:nvSpPr>
          <p:cNvPr id="16" name="Step 4 Detail"/>
          <p:cNvSpPr>
            <a:spLocks noGrp="1"/>
          </p:cNvSpPr>
          <p:nvPr>
            <p:ph type="body" idx="26" hasCustomPrompt="1"/>
          </p:nvPr>
        </p:nvSpPr>
        <p:spPr>
          <a:xfrm>
            <a:off x="9086621" y="3749040"/>
            <a:ext cx="2556434" cy="2103120"/>
          </a:xfrm>
          <a:prstGeom prst="rect">
            <a:avLst/>
          </a:prstGeom>
        </p:spPr>
        <p:txBody>
          <a:bodyPr vert="horz" wrap="square" lIns="0" tIns="0" rIns="0" bIns="0" rtlCol="0" anchor="t">
            <a:noAutofit/>
          </a:bodyPr>
          <a:lstStyle>
            <a:lvl1pPr marL="0" indent="0" algn="l">
              <a:lnSpc>
                <a:spcPct val="125000"/>
              </a:lnSpc>
              <a:spcBef>
                <a:spcPts val="0"/>
              </a:spcBef>
              <a:spcAft>
                <a:spcPts val="400"/>
              </a:spcAft>
              <a:buNone/>
              <a:defRPr sz="1200">
                <a:solidFill>
                  <a:srgbClr val="4D4D4D"/>
                </a:solidFill>
                <a:latin typeface="Inter"/>
                <a:cs typeface="Inter"/>
              </a:defRPr>
            </a:lvl1pPr>
          </a:lstStyle>
          <a:p>
            <a:pPr/>
            <a:r>
              <a:rPr lang="en-US"/>
              <a:t>What happens in this step. One or two sentences.</a:t>
            </a:r>
          </a:p>
        </p:txBody>
      </p:sp>
      <p:sp>
        <p:nvSpPr>
          <p:cNvPr id="4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4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 Bio">
    <p:spTree>
      <p:nvGrpSpPr>
        <p:cNvPr id="1" name=""/>
        <p:cNvGrpSpPr/>
        <p:nvPr/>
      </p:nvGrpSpPr>
      <p:grpSpPr>
        <a:xfrm>
          <a:off x="0" y="0"/>
          <a:ext cx="0" cy="0"/>
          <a:chOff x="0" y="0"/>
          <a:chExt cx="0" cy="0"/>
        </a:xfrm>
      </p:grpSpPr>
      <p:sp>
        <p:nvSpPr>
          <p:cNvPr id="2" name="Rail Number"/>
          <p:cNvSpPr>
            <a:spLocks noGrp="1"/>
          </p:cNvSpPr>
          <p:nvPr>
            <p:ph type="body" idx="13" hasCustomPrompt="1"/>
          </p:nvPr>
        </p:nvSpPr>
        <p:spPr>
          <a:xfrm>
            <a:off x="457200" y="45720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200">
                <a:solidFill>
                  <a:schemeClr val="accent1"/>
                </a:solidFill>
                <a:latin typeface="JetBrains Mono"/>
                <a:cs typeface="JetBrains Mono"/>
              </a:defRPr>
            </a:lvl1pPr>
          </a:lstStyle>
          <a:p>
            <a:pPr/>
            <a:r>
              <a:rPr lang="en-US"/>
              <a:t>13</a:t>
            </a:r>
          </a:p>
        </p:txBody>
      </p:sp>
      <p:sp>
        <p:nvSpPr>
          <p:cNvPr id="3" name="Rail Label"/>
          <p:cNvSpPr>
            <a:spLocks noGrp="1"/>
          </p:cNvSpPr>
          <p:nvPr>
            <p:ph type="body" idx="14" hasCustomPrompt="1"/>
          </p:nvPr>
        </p:nvSpPr>
        <p:spPr>
          <a:xfrm>
            <a:off x="457200" y="768096"/>
            <a:ext cx="2647874" cy="45720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Qualifications</a:t>
            </a:r>
          </a:p>
        </p:txBody>
      </p:sp>
      <p:sp>
        <p:nvSpPr>
          <p:cNvPr id="4" name="Title"/>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Slide title, one or two lines</a:t>
            </a:r>
          </a:p>
        </p:txBody>
      </p:sp>
      <p:sp>
        <p:nvSpPr>
          <p:cNvPr id="5" name="Portrait"/>
          <p:cNvSpPr>
            <a:spLocks noGrp="1"/>
          </p:cNvSpPr>
          <p:nvPr>
            <p:ph type="pic" idx="20" hasCustomPrompt="1"/>
          </p:nvPr>
        </p:nvSpPr>
        <p:spPr>
          <a:xfrm>
            <a:off x="3333674" y="1600200"/>
            <a:ext cx="2647874" cy="3530498"/>
          </a:xfrm>
          <a:prstGeom prst="rect">
            <a:avLst/>
          </a:prstGeom>
        </p:spPr>
        <p:txBody>
          <a:bodyPr vert="horz" wrap="square" lIns="0" tIns="0" rIns="0" bIns="0" rtlCol="0" anchor="ctr">
            <a:normAutofit/>
          </a:bodyPr>
          <a:lstStyle/>
          <a:p>
            <a:pPr/>
            <a:r>
              <a:rPr lang="en-US"/>
              <a:t>Insert portrait (3:4)</a:t>
            </a:r>
          </a:p>
        </p:txBody>
      </p:sp>
      <p:sp>
        <p:nvSpPr>
          <p:cNvPr id="6" name="Name"/>
          <p:cNvSpPr>
            <a:spLocks noGrp="1"/>
          </p:cNvSpPr>
          <p:nvPr>
            <p:ph type="body" idx="21" hasCustomPrompt="1"/>
          </p:nvPr>
        </p:nvSpPr>
        <p:spPr>
          <a:xfrm>
            <a:off x="6210148" y="1600200"/>
            <a:ext cx="5524348" cy="457200"/>
          </a:xfrm>
          <a:prstGeom prst="rect">
            <a:avLst/>
          </a:prstGeom>
        </p:spPr>
        <p:txBody>
          <a:bodyPr vert="horz" wrap="square" lIns="0" tIns="0" rIns="0" bIns="0" rtlCol="0" anchor="t">
            <a:noAutofit/>
          </a:bodyPr>
          <a:lstStyle>
            <a:lvl1pPr marL="0" indent="0" algn="l">
              <a:spcBef>
                <a:spcPts val="0"/>
              </a:spcBef>
              <a:spcAft>
                <a:spcPts val="0"/>
              </a:spcAft>
              <a:buNone/>
              <a:defRPr sz="2600" spc="-20">
                <a:solidFill>
                  <a:schemeClr val="tx1"/>
                </a:solidFill>
                <a:latin typeface="Inter SemiBold"/>
                <a:cs typeface="Inter SemiBold"/>
              </a:defRPr>
            </a:lvl1pPr>
          </a:lstStyle>
          <a:p>
            <a:pPr/>
            <a:r>
              <a:rPr lang="en-US"/>
              <a:t>Full Name, credentials</a:t>
            </a:r>
          </a:p>
        </p:txBody>
      </p:sp>
      <p:sp>
        <p:nvSpPr>
          <p:cNvPr id="7" name="Role"/>
          <p:cNvSpPr>
            <a:spLocks noGrp="1"/>
          </p:cNvSpPr>
          <p:nvPr>
            <p:ph type="body" idx="22" hasCustomPrompt="1"/>
          </p:nvPr>
        </p:nvSpPr>
        <p:spPr>
          <a:xfrm>
            <a:off x="6210148" y="2103120"/>
            <a:ext cx="5524348" cy="320040"/>
          </a:xfrm>
          <a:prstGeom prst="rect">
            <a:avLst/>
          </a:prstGeom>
        </p:spPr>
        <p:txBody>
          <a:bodyPr vert="horz" wrap="square" lIns="0" tIns="0" rIns="0" bIns="0" rtlCol="0" anchor="t">
            <a:noAutofit/>
          </a:bodyPr>
          <a:lstStyle>
            <a:lvl1pPr marL="0" indent="0" algn="l">
              <a:lnSpc>
                <a:spcPct val="115000"/>
              </a:lnSpc>
              <a:spcBef>
                <a:spcPts val="0"/>
              </a:spcBef>
              <a:spcAft>
                <a:spcPts val="0"/>
              </a:spcAft>
              <a:buNone/>
              <a:defRPr sz="1500">
                <a:solidFill>
                  <a:srgbClr val="4D4D4D"/>
                </a:solidFill>
                <a:latin typeface="Inter"/>
                <a:cs typeface="Inter"/>
              </a:defRPr>
            </a:lvl1pPr>
          </a:lstStyle>
          <a:p>
            <a:pPr/>
            <a:r>
              <a:rPr lang="en-US"/>
              <a:t>Role in this engagement</a:t>
            </a:r>
          </a:p>
        </p:txBody>
      </p:sp>
      <p:cxnSp>
        <p:nvCxnSpPr>
          <p:cNvPr id="8" name="Rule"/>
          <p:cNvCxnSpPr/>
          <p:nvPr userDrawn="1"/>
        </p:nvCxnSpPr>
        <p:spPr>
          <a:xfrm>
            <a:off x="6210148" y="2560320"/>
            <a:ext cx="5524348" cy="0"/>
          </a:xfrm>
          <a:prstGeom prst="line">
            <a:avLst/>
          </a:prstGeom>
          <a:ln w="6350">
            <a:solidFill>
              <a:schemeClr val="tx1"/>
            </a:solidFill>
          </a:ln>
        </p:spPr>
      </p:cxnSp>
      <p:sp>
        <p:nvSpPr>
          <p:cNvPr id="9" name="Credentials Label"/>
          <p:cNvSpPr>
            <a:spLocks noGrp="1"/>
          </p:cNvSpPr>
          <p:nvPr>
            <p:ph type="body" idx="23" hasCustomPrompt="1"/>
          </p:nvPr>
        </p:nvSpPr>
        <p:spPr>
          <a:xfrm>
            <a:off x="6210148" y="2697480"/>
            <a:ext cx="5524348"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Credentials</a:t>
            </a:r>
          </a:p>
        </p:txBody>
      </p:sp>
      <p:sp>
        <p:nvSpPr>
          <p:cNvPr id="10" name="Credentials"/>
          <p:cNvSpPr>
            <a:spLocks noGrp="1"/>
          </p:cNvSpPr>
          <p:nvPr>
            <p:ph type="body" idx="1" hasCustomPrompt="1"/>
          </p:nvPr>
        </p:nvSpPr>
        <p:spPr>
          <a:xfrm>
            <a:off x="6210148" y="3017520"/>
            <a:ext cx="5524348" cy="2971800"/>
          </a:xfrm>
          <a:prstGeom prst="rect">
            <a:avLst/>
          </a:prstGeom>
        </p:spPr>
        <p:txBody>
          <a:bodyPr vert="horz" wrap="square" lIns="0" tIns="0" rIns="0" bIns="0" rtlCol="0" anchor="t">
            <a:normAutofit/>
          </a:bodyPr>
          <a:lstStyle>
            <a:lvl1pPr marL="228600" indent="-228600" algn="l">
              <a:lnSpc>
                <a:spcPct val="120000"/>
              </a:lnSpc>
              <a:spcBef>
                <a:spcPts val="0"/>
              </a:spcBef>
              <a:spcAft>
                <a:spcPts val="600"/>
              </a:spcAft>
              <a:buClr>
                <a:srgbClr val="808080"/>
              </a:buClr>
              <a:buFont typeface="Inter"/>
              <a:buChar char="–"/>
              <a:defRPr sz="1400">
                <a:solidFill>
                  <a:schemeClr val="tx1"/>
                </a:solidFill>
              </a:defRPr>
            </a:lvl1pPr>
          </a:lstStyle>
          <a:p>
            <a:pPr/>
            <a:r>
              <a:rPr lang="en-US"/>
              <a:t>Degree, institution, year</a:t>
            </a:r>
          </a:p>
          <a:p>
            <a:pPr/>
            <a:r>
              <a:rPr lang="en-US"/>
              <a:t>License or certification</a:t>
            </a:r>
          </a:p>
          <a:p>
            <a:pPr/>
            <a:r>
              <a:rPr lang="en-US"/>
              <a:t>Years of experience and field</a:t>
            </a:r>
          </a:p>
          <a:p>
            <a:pPr/>
            <a:r>
              <a:rPr lang="en-US"/>
              <a:t>Publications, previous 10 years: [n]</a:t>
            </a:r>
          </a:p>
          <a:p>
            <a:pPr/>
            <a:r>
              <a:rPr lang="en-US"/>
              <a:t>Testimony, previous 4 years: [n]</a:t>
            </a:r>
          </a:p>
        </p:txBody>
      </p:sp>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Only Statement">
    <p:spTree>
      <p:nvGrpSpPr>
        <p:cNvPr id="1" name=""/>
        <p:cNvGrpSpPr/>
        <p:nvPr/>
      </p:nvGrpSpPr>
      <p:grpSpPr>
        <a:xfrm>
          <a:off x="0" y="0"/>
          <a:ext cx="0" cy="0"/>
          <a:chOff x="0" y="0"/>
          <a:chExt cx="0" cy="0"/>
        </a:xfrm>
      </p:grpSpPr>
      <p:sp>
        <p:nvSpPr>
          <p:cNvPr id="2" name="Statement Label"/>
          <p:cNvSpPr>
            <a:spLocks noGrp="1"/>
          </p:cNvSpPr>
          <p:nvPr>
            <p:ph type="body" idx="13" hasCustomPrompt="1"/>
          </p:nvPr>
        </p:nvSpPr>
        <p:spPr>
          <a:xfrm>
            <a:off x="457200" y="1463040"/>
            <a:ext cx="2647874"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Statement</a:t>
            </a:r>
          </a:p>
        </p:txBody>
      </p:sp>
      <p:sp>
        <p:nvSpPr>
          <p:cNvPr id="3" name="Statement"/>
          <p:cNvSpPr>
            <a:spLocks noGrp="1"/>
          </p:cNvSpPr>
          <p:nvPr>
            <p:ph type="body" idx="1" hasCustomPrompt="1"/>
          </p:nvPr>
        </p:nvSpPr>
        <p:spPr>
          <a:xfrm>
            <a:off x="3333674" y="1417320"/>
            <a:ext cx="7441997" cy="3566160"/>
          </a:xfrm>
          <a:prstGeom prst="rect">
            <a:avLst/>
          </a:prstGeom>
        </p:spPr>
        <p:txBody>
          <a:bodyPr vert="horz" wrap="square" lIns="0" tIns="0" rIns="0" bIns="0" rtlCol="0" anchor="t">
            <a:normAutofit/>
          </a:bodyPr>
          <a:lstStyle>
            <a:lvl1pPr marL="0" indent="0" algn="l">
              <a:lnSpc>
                <a:spcPct val="112000"/>
              </a:lnSpc>
              <a:spcBef>
                <a:spcPts val="0"/>
              </a:spcBef>
              <a:spcAft>
                <a:spcPts val="0"/>
              </a:spcAft>
              <a:buNone/>
              <a:defRPr sz="3600" spc="-50">
                <a:solidFill>
                  <a:schemeClr val="tx1"/>
                </a:solidFill>
                <a:latin typeface="Inter"/>
                <a:cs typeface="Inter"/>
              </a:defRPr>
            </a:lvl1pPr>
          </a:lstStyle>
          <a:p>
            <a:pPr/>
            <a:r>
              <a:rPr lang="en-US"/>
              <a:t>One sentence the audience must remember.</a:t>
            </a:r>
          </a:p>
        </p:txBody>
      </p:sp>
      <p:sp>
        <p:nvSpPr>
          <p:cNvPr id="4" name="Attribution"/>
          <p:cNvSpPr>
            <a:spLocks noGrp="1"/>
          </p:cNvSpPr>
          <p:nvPr>
            <p:ph type="body" idx="14" hasCustomPrompt="1"/>
          </p:nvPr>
        </p:nvSpPr>
        <p:spPr>
          <a:xfrm>
            <a:off x="3333674" y="5166360"/>
            <a:ext cx="7441997" cy="457200"/>
          </a:xfrm>
          <a:prstGeom prst="rect">
            <a:avLst/>
          </a:prstGeom>
        </p:spPr>
        <p:txBody>
          <a:bodyPr vert="horz" wrap="square" lIns="0" tIns="0" rIns="0" bIns="0" rtlCol="0" anchor="t">
            <a:noAutofit/>
          </a:bodyPr>
          <a:lstStyle>
            <a:lvl1pPr marL="0" indent="0" algn="l">
              <a:lnSpc>
                <a:spcPct val="130000"/>
              </a:lnSpc>
              <a:spcBef>
                <a:spcPts val="0"/>
              </a:spcBef>
              <a:spcAft>
                <a:spcPts val="0"/>
              </a:spcAft>
              <a:buNone/>
              <a:defRPr sz="1100">
                <a:solidFill>
                  <a:srgbClr val="4D4D4D"/>
                </a:solidFill>
                <a:latin typeface="JetBrains Mono"/>
                <a:cs typeface="JetBrains Mono"/>
              </a:defRPr>
            </a:lvl1pPr>
          </a:lstStyle>
          <a:p>
            <a:pPr/>
            <a:r>
              <a:rPr lang="en-US"/>
              <a:t>Source · section reference</a:t>
            </a:r>
          </a:p>
        </p:txBody>
      </p:sp>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Grid Guides)">
    <p:spTree>
      <p:nvGrpSpPr>
        <p:cNvPr id="1" name=""/>
        <p:cNvGrpSpPr/>
        <p:nvPr/>
      </p:nvGrpSpPr>
      <p:grpSpPr>
        <a:xfrm>
          <a:off x="0" y="0"/>
          <a:ext cx="0" cy="0"/>
          <a:chOff x="0" y="0"/>
          <a:chExt cx="0" cy="0"/>
        </a:xfrm>
      </p:grpSpPr>
      <p:sp>
        <p:nvSpPr>
          <p:cNvPr id="20"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rmAutofit/>
          </a:bodyPr>
          <a:lstStyle/>
          <a:p>
            <a:pPr/>
            <a:r>
              <a:rPr lang="en-US"/>
              <a:t>AD-PRS-DVX-093026</a:t>
            </a:r>
          </a:p>
        </p:txBody>
      </p:sp>
      <p:sp>
        <p:nvSpPr>
          <p:cNvPr id="21"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rmAutofit/>
          </a:bodyPr>
          <a:lstStyle/>
          <a:p>
            <a:fld id="{B6F15528-21DE-4FAA-801E-634DDDAF4B2B}" type="slidenum">
              <a:rPr lang="en-US"/>
              <a:t>‹#›</a:t>
            </a:fld>
          </a:p>
        </p:txBody>
      </p:sp>
    </p:spTree>
  </p:cSld>
  <p:clrMapOvr>
    <a:masterClrMapping/>
  </p:clrMapOvr>
  <p:extLst>
    <p:ext uri="{2D200454-40CA-4A62-9FC3-DE9A4176ACB9}">
      <p15:sldGuideLst xmlns:p15="http://schemas.microsoft.com/office/powerpoint/2012/main">
        <p15:guide id="1" pos="288" userDrawn="1">
          <p15:clr>
            <a:srgbClr val="E03C31"/>
          </p15:clr>
        </p15:guide>
        <p15:guide id="2" pos="748" userDrawn="1">
          <p15:clr>
            <a:srgbClr val="E03C31"/>
          </p15:clr>
        </p15:guide>
        <p15:guide id="3" pos="892" userDrawn="1">
          <p15:clr>
            <a:srgbClr val="E03C31"/>
          </p15:clr>
        </p15:guide>
        <p15:guide id="4" pos="1352" userDrawn="1">
          <p15:clr>
            <a:srgbClr val="E03C31"/>
          </p15:clr>
        </p15:guide>
        <p15:guide id="5" pos="1496" userDrawn="1">
          <p15:clr>
            <a:srgbClr val="E03C31"/>
          </p15:clr>
        </p15:guide>
        <p15:guide id="6" pos="1956" userDrawn="1">
          <p15:clr>
            <a:srgbClr val="E03C31"/>
          </p15:clr>
        </p15:guide>
        <p15:guide id="7" pos="2100" userDrawn="1">
          <p15:clr>
            <a:srgbClr val="E03C31"/>
          </p15:clr>
        </p15:guide>
        <p15:guide id="8" pos="2560" userDrawn="1">
          <p15:clr>
            <a:srgbClr val="E03C31"/>
          </p15:clr>
        </p15:guide>
        <p15:guide id="9" pos="2704" userDrawn="1">
          <p15:clr>
            <a:srgbClr val="E03C31"/>
          </p15:clr>
        </p15:guide>
        <p15:guide id="10" pos="3164" userDrawn="1">
          <p15:clr>
            <a:srgbClr val="E03C31"/>
          </p15:clr>
        </p15:guide>
        <p15:guide id="11" pos="3308" userDrawn="1">
          <p15:clr>
            <a:srgbClr val="E03C31"/>
          </p15:clr>
        </p15:guide>
        <p15:guide id="12" pos="3768" userDrawn="1">
          <p15:clr>
            <a:srgbClr val="E03C31"/>
          </p15:clr>
        </p15:guide>
        <p15:guide id="13" pos="3912" userDrawn="1">
          <p15:clr>
            <a:srgbClr val="E03C31"/>
          </p15:clr>
        </p15:guide>
        <p15:guide id="14" pos="4372" userDrawn="1">
          <p15:clr>
            <a:srgbClr val="E03C31"/>
          </p15:clr>
        </p15:guide>
        <p15:guide id="15" pos="4516" userDrawn="1">
          <p15:clr>
            <a:srgbClr val="E03C31"/>
          </p15:clr>
        </p15:guide>
        <p15:guide id="16" pos="4976" userDrawn="1">
          <p15:clr>
            <a:srgbClr val="E03C31"/>
          </p15:clr>
        </p15:guide>
        <p15:guide id="17" pos="5120" userDrawn="1">
          <p15:clr>
            <a:srgbClr val="E03C31"/>
          </p15:clr>
        </p15:guide>
        <p15:guide id="18" pos="5580" userDrawn="1">
          <p15:clr>
            <a:srgbClr val="E03C31"/>
          </p15:clr>
        </p15:guide>
        <p15:guide id="19" pos="5724" userDrawn="1">
          <p15:clr>
            <a:srgbClr val="E03C31"/>
          </p15:clr>
        </p15:guide>
        <p15:guide id="20" pos="6184" userDrawn="1">
          <p15:clr>
            <a:srgbClr val="E03C31"/>
          </p15:clr>
        </p15:guide>
        <p15:guide id="21" pos="6328" userDrawn="1">
          <p15:clr>
            <a:srgbClr val="E03C31"/>
          </p15:clr>
        </p15:guide>
        <p15:guide id="22" pos="6788" userDrawn="1">
          <p15:clr>
            <a:srgbClr val="E03C31"/>
          </p15:clr>
        </p15:guide>
        <p15:guide id="23" pos="6932" userDrawn="1">
          <p15:clr>
            <a:srgbClr val="E03C31"/>
          </p15:clr>
        </p15:guide>
        <p15:guide id="24" pos="7392" userDrawn="1">
          <p15:clr>
            <a:srgbClr val="E03C31"/>
          </p15:clr>
        </p15:guide>
        <p15:guide id="25" orient="horz" pos="288" userDrawn="1">
          <p15:clr>
            <a:srgbClr val="808080"/>
          </p15:clr>
        </p15:guide>
        <p15:guide id="26" orient="horz" pos="864" userDrawn="1">
          <p15:clr>
            <a:srgbClr val="808080"/>
          </p15:clr>
        </p15:guide>
        <p15:guide id="27" orient="horz" pos="1008" userDrawn="1">
          <p15:clr>
            <a:srgbClr val="808080"/>
          </p15:clr>
        </p15:guide>
        <p15:guide id="28" orient="horz" pos="3773" userDrawn="1">
          <p15:clr>
            <a:srgbClr val="808080"/>
          </p15:clr>
        </p15:guide>
        <p15:guide id="29" orient="horz" pos="3963" userDrawn="1">
          <p15:clr>
            <a:srgbClr val="80808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showMasterSp="0">
  <p:cSld name="Closing / Contact">
    <p:spTree>
      <p:nvGrpSpPr>
        <p:cNvPr id="1" name=""/>
        <p:cNvGrpSpPr/>
        <p:nvPr/>
      </p:nvGrpSpPr>
      <p:grpSpPr>
        <a:xfrm>
          <a:off x="0" y="0"/>
          <a:ext cx="0" cy="0"/>
          <a:chOff x="0" y="0"/>
          <a:chExt cx="0" cy="0"/>
        </a:xfrm>
      </p:grpSpPr>
      <p:pic>
        <p:nvPicPr>
          <p:cNvPr id="2" name="Mark" descr="Alpha Devices mark"/>
          <p:cNvPicPr>
            <a:picLocks noChangeAspect="1"/>
          </p:cNvPicPr>
          <p:nvPr userDrawn="1"/>
        </p:nvPicPr>
        <p:blipFill>
          <a:blip r:embed="rId2"/>
          <a:stretch>
            <a:fillRect/>
          </a:stretch>
        </p:blipFill>
        <p:spPr>
          <a:xfrm>
            <a:off x="457200" y="457200"/>
            <a:ext cx="1729450" cy="822960"/>
          </a:xfrm>
          <a:prstGeom prst="rect">
            <a:avLst/>
          </a:prstGeom>
        </p:spPr>
      </p:pic>
      <p:sp>
        <p:nvSpPr>
          <p:cNvPr id="4" name="Title"/>
          <p:cNvSpPr>
            <a:spLocks noGrp="1"/>
          </p:cNvSpPr>
          <p:nvPr>
            <p:ph type="title" hasCustomPrompt="1"/>
          </p:nvPr>
        </p:nvSpPr>
        <p:spPr>
          <a:xfrm>
            <a:off x="457200" y="3072384"/>
            <a:ext cx="5524348" cy="914400"/>
          </a:xfrm>
          <a:prstGeom prst="rect">
            <a:avLst/>
          </a:prstGeom>
        </p:spPr>
        <p:txBody>
          <a:bodyPr vert="horz" wrap="square" lIns="0" tIns="0" rIns="0" bIns="0" rtlCol="0" anchor="t">
            <a:normAutofit/>
          </a:bodyPr>
          <a:lstStyle>
            <a:lvl1pPr marL="0" indent="0" algn="l">
              <a:lnSpc>
                <a:spcPct val="100000"/>
              </a:lnSpc>
              <a:spcBef>
                <a:spcPts val="0"/>
              </a:spcBef>
              <a:spcAft>
                <a:spcPts val="0"/>
              </a:spcAft>
              <a:buNone/>
              <a:defRPr sz="4000" spc="-40">
                <a:solidFill>
                  <a:schemeClr val="tx1"/>
                </a:solidFill>
                <a:latin typeface="Inter SemiBold"/>
                <a:cs typeface="Inter SemiBold"/>
              </a:defRPr>
            </a:lvl1pPr>
          </a:lstStyle>
          <a:p>
            <a:pPr/>
            <a:r>
              <a:rPr lang="en-US"/>
              <a:t>Questions</a:t>
            </a:r>
          </a:p>
        </p:txBody>
      </p:sp>
      <p:sp>
        <p:nvSpPr>
          <p:cNvPr id="5" name="Closing Line"/>
          <p:cNvSpPr>
            <a:spLocks noGrp="1"/>
          </p:cNvSpPr>
          <p:nvPr>
            <p:ph type="body" idx="13" hasCustomPrompt="1"/>
          </p:nvPr>
        </p:nvSpPr>
        <p:spPr>
          <a:xfrm>
            <a:off x="457200" y="4023360"/>
            <a:ext cx="4565523" cy="1097280"/>
          </a:xfrm>
          <a:prstGeom prst="rect">
            <a:avLst/>
          </a:prstGeom>
        </p:spPr>
        <p:txBody>
          <a:bodyPr vert="horz" wrap="square" lIns="0" tIns="0" rIns="0" bIns="0" rtlCol="0" anchor="t">
            <a:normAutofit/>
          </a:bodyPr>
          <a:lstStyle>
            <a:lvl1pPr marL="0" indent="0" algn="l">
              <a:lnSpc>
                <a:spcPct val="115000"/>
              </a:lnSpc>
              <a:spcBef>
                <a:spcPts val="0"/>
              </a:spcBef>
              <a:spcAft>
                <a:spcPts val="600"/>
              </a:spcAft>
              <a:buNone/>
              <a:defRPr sz="1600">
                <a:solidFill>
                  <a:srgbClr val="4D4D4D"/>
                </a:solidFill>
                <a:latin typeface="Inter"/>
                <a:cs typeface="Inter"/>
              </a:defRPr>
            </a:lvl1pPr>
          </a:lstStyle>
          <a:p>
            <a:pPr/>
            <a:r>
              <a:rPr lang="en-US"/>
              <a:t>One closing sentence.</a:t>
            </a:r>
          </a:p>
        </p:txBody>
      </p:sp>
      <p:sp>
        <p:nvSpPr>
          <p:cNvPr id="6" name="Contact Label"/>
          <p:cNvSpPr>
            <a:spLocks noGrp="1"/>
          </p:cNvSpPr>
          <p:nvPr>
            <p:ph type="body" idx="14" hasCustomPrompt="1"/>
          </p:nvPr>
        </p:nvSpPr>
        <p:spPr>
          <a:xfrm>
            <a:off x="6210148" y="3072384"/>
            <a:ext cx="5524348" cy="274320"/>
          </a:xfrm>
          <a:prstGeom prst="rect">
            <a:avLst/>
          </a:prstGeom>
        </p:spPr>
        <p:txBody>
          <a:bodyPr vert="horz" wrap="square" lIns="0" tIns="0" rIns="0" bIns="0" rtlCol="0" anchor="t">
            <a:noAutofit/>
          </a:bodyPr>
          <a:lstStyle>
            <a:lvl1pPr marL="0" indent="0" algn="l">
              <a:lnSpc>
                <a:spcPct val="100000"/>
              </a:lnSpc>
              <a:spcBef>
                <a:spcPts val="0"/>
              </a:spcBef>
              <a:spcAft>
                <a:spcPts val="0"/>
              </a:spcAft>
              <a:buNone/>
              <a:defRPr sz="1000" cap="all" spc="100">
                <a:solidFill>
                  <a:srgbClr val="4D4D4D"/>
                </a:solidFill>
                <a:latin typeface="Inter Medium"/>
                <a:cs typeface="Inter Medium"/>
              </a:defRPr>
            </a:lvl1pPr>
          </a:lstStyle>
          <a:p>
            <a:pPr/>
            <a:r>
              <a:rPr lang="en-US"/>
              <a:t>Contact</a:t>
            </a:r>
          </a:p>
        </p:txBody>
      </p:sp>
      <p:sp>
        <p:nvSpPr>
          <p:cNvPr id="7" name="Name"/>
          <p:cNvSpPr>
            <a:spLocks noGrp="1"/>
          </p:cNvSpPr>
          <p:nvPr>
            <p:ph type="body" idx="15" hasCustomPrompt="1"/>
          </p:nvPr>
        </p:nvSpPr>
        <p:spPr>
          <a:xfrm>
            <a:off x="6210148" y="3401568"/>
            <a:ext cx="5524348" cy="384048"/>
          </a:xfrm>
          <a:prstGeom prst="rect">
            <a:avLst/>
          </a:prstGeom>
        </p:spPr>
        <p:txBody>
          <a:bodyPr vert="horz" wrap="square" lIns="0" tIns="0" rIns="0" bIns="0" rtlCol="0" anchor="t">
            <a:noAutofit/>
          </a:bodyPr>
          <a:lstStyle>
            <a:lvl1pPr marL="0" indent="0" algn="l">
              <a:spcBef>
                <a:spcPts val="0"/>
              </a:spcBef>
              <a:spcAft>
                <a:spcPts val="0"/>
              </a:spcAft>
              <a:buNone/>
              <a:defRPr sz="2200" spc="-20">
                <a:solidFill>
                  <a:schemeClr val="tx1"/>
                </a:solidFill>
                <a:latin typeface="Inter SemiBold"/>
                <a:cs typeface="Inter SemiBold"/>
              </a:defRPr>
            </a:lvl1pPr>
          </a:lstStyle>
          <a:p>
            <a:pPr/>
            <a:r>
              <a:rPr lang="en-US"/>
              <a:t>Full Name</a:t>
            </a:r>
          </a:p>
        </p:txBody>
      </p:sp>
      <p:sp>
        <p:nvSpPr>
          <p:cNvPr id="8" name="Role"/>
          <p:cNvSpPr>
            <a:spLocks noGrp="1"/>
          </p:cNvSpPr>
          <p:nvPr>
            <p:ph type="body" idx="16" hasCustomPrompt="1"/>
          </p:nvPr>
        </p:nvSpPr>
        <p:spPr>
          <a:xfrm>
            <a:off x="6210148" y="3803904"/>
            <a:ext cx="5524348" cy="329184"/>
          </a:xfrm>
          <a:prstGeom prst="rect">
            <a:avLst/>
          </a:prstGeom>
        </p:spPr>
        <p:txBody>
          <a:bodyPr vert="horz" wrap="square" lIns="0" tIns="0" rIns="0" bIns="0" rtlCol="0" anchor="t">
            <a:noAutofit/>
          </a:bodyPr>
          <a:lstStyle>
            <a:lvl1pPr marL="0" indent="0" algn="l">
              <a:lnSpc>
                <a:spcPct val="115000"/>
              </a:lnSpc>
              <a:spcBef>
                <a:spcPts val="0"/>
              </a:spcBef>
              <a:spcAft>
                <a:spcPts val="0"/>
              </a:spcAft>
              <a:buNone/>
              <a:defRPr sz="1500">
                <a:solidFill>
                  <a:srgbClr val="4D4D4D"/>
                </a:solidFill>
                <a:latin typeface="Inter"/>
                <a:cs typeface="Inter"/>
              </a:defRPr>
            </a:lvl1pPr>
          </a:lstStyle>
          <a:p>
            <a:pPr/>
            <a:r>
              <a:rPr lang="en-US"/>
              <a:t>Role</a:t>
            </a:r>
          </a:p>
        </p:txBody>
      </p:sp>
      <p:sp>
        <p:nvSpPr>
          <p:cNvPr id="9" name="Contact Details"/>
          <p:cNvSpPr>
            <a:spLocks noGrp="1"/>
          </p:cNvSpPr>
          <p:nvPr>
            <p:ph type="body" idx="17" hasCustomPrompt="1"/>
          </p:nvPr>
        </p:nvSpPr>
        <p:spPr>
          <a:xfrm>
            <a:off x="6210148" y="4315968"/>
            <a:ext cx="5524348" cy="1005840"/>
          </a:xfrm>
          <a:prstGeom prst="rect">
            <a:avLst/>
          </a:prstGeom>
        </p:spPr>
        <p:txBody>
          <a:bodyPr vert="horz" wrap="square" lIns="0" tIns="0" rIns="0" bIns="0" rtlCol="0" anchor="t">
            <a:noAutofit/>
          </a:bodyPr>
          <a:lstStyle>
            <a:lvl1pPr marL="0" indent="0" algn="l">
              <a:lnSpc>
                <a:spcPct val="135000"/>
              </a:lnSpc>
              <a:spcBef>
                <a:spcPts val="0"/>
              </a:spcBef>
              <a:spcAft>
                <a:spcPts val="0"/>
              </a:spcAft>
              <a:buNone/>
              <a:defRPr sz="1300">
                <a:solidFill>
                  <a:schemeClr val="tx1"/>
                </a:solidFill>
                <a:latin typeface="JetBrains Mono"/>
                <a:cs typeface="JetBrains Mono"/>
              </a:defRPr>
            </a:lvl1pPr>
          </a:lstStyle>
          <a:p>
            <a:pPr/>
            <a:r>
              <a:rPr lang="en-US"/>
              <a:t>name@alphadevices.io</a:t>
            </a:r>
          </a:p>
          <a:p>
            <a:pPr/>
            <a:r>
              <a:rPr lang="en-US"/>
              <a:t>000-000-0000</a:t>
            </a:r>
          </a:p>
          <a:p>
            <a:pPr/>
            <a:r>
              <a:rPr lang="en-US"/>
              <a:t>alphadevices.io</a:t>
            </a:r>
          </a:p>
        </p:txBody>
      </p:sp>
      <p:sp>
        <p:nvSpPr>
          <p:cNvPr id="13" name="Company"/>
          <p:cNvSpPr>
            <a:spLocks noGrp="1"/>
          </p:cNvSpPr>
          <p:nvPr>
            <p:ph type="body" idx="19" hasCustomPrompt="1"/>
          </p:nvPr>
        </p:nvSpPr>
        <p:spPr>
          <a:xfrm>
            <a:off x="6210148" y="5394960"/>
            <a:ext cx="5524348" cy="274320"/>
          </a:xfrm>
          <a:prstGeom prst="rect">
            <a:avLst/>
          </a:prstGeom>
        </p:spPr>
        <p:txBody>
          <a:bodyPr vert="horz" wrap="square" lIns="0" tIns="0" rIns="0" bIns="0" rtlCol="0" anchor="t">
            <a:noAutofit/>
          </a:bodyPr>
          <a:lstStyle>
            <a:lvl1pPr marL="0" indent="0" algn="l">
              <a:lnSpc>
                <a:spcPct val="115000"/>
              </a:lnSpc>
              <a:spcBef>
                <a:spcPts val="0"/>
              </a:spcBef>
              <a:spcAft>
                <a:spcPts val="0"/>
              </a:spcAft>
              <a:buNone/>
              <a:defRPr sz="1300">
                <a:solidFill>
                  <a:schemeClr val="tx1"/>
                </a:solidFill>
                <a:latin typeface="Inter"/>
                <a:cs typeface="Inter"/>
              </a:defRPr>
            </a:lvl1pPr>
          </a:lstStyle>
          <a:p>
            <a:pPr/>
            <a:r>
              <a:rPr lang="en-US"/>
              <a:t>Alpha Devices Corporation</a:t>
            </a:r>
          </a:p>
        </p:txBody>
      </p:sp>
      <p:cxnSp>
        <p:nvCxnSpPr>
          <p:cNvPr id="10" name="Rule"/>
          <p:cNvCxnSpPr/>
          <p:nvPr userDrawn="1"/>
        </p:nvCxnSpPr>
        <p:spPr>
          <a:xfrm>
            <a:off x="457200" y="5989320"/>
            <a:ext cx="11277295" cy="0"/>
          </a:xfrm>
          <a:prstGeom prst="line">
            <a:avLst/>
          </a:prstGeom>
          <a:ln w="6350">
            <a:solidFill>
              <a:schemeClr val="tx1"/>
            </a:solidFill>
          </a:ln>
        </p:spPr>
      </p:cxnSp>
      <p:sp>
        <p:nvSpPr>
          <p:cNvPr id="11" name="Address"/>
          <p:cNvSpPr>
            <a:spLocks noGrp="1"/>
          </p:cNvSpPr>
          <p:nvPr>
            <p:ph type="body" idx="18" hasCustomPrompt="1"/>
          </p:nvPr>
        </p:nvSpPr>
        <p:spPr>
          <a:xfrm>
            <a:off x="457200" y="6108192"/>
            <a:ext cx="7441997" cy="274320"/>
          </a:xfrm>
          <a:prstGeom prst="rect">
            <a:avLst/>
          </a:prstGeom>
        </p:spPr>
        <p:txBody>
          <a:bodyPr vert="horz" wrap="square" lIns="0" tIns="0" rIns="0" bIns="0" rtlCol="0" anchor="t">
            <a:noAutofit/>
          </a:bodyPr>
          <a:lstStyle>
            <a:lvl1pPr marL="0" indent="0" algn="l">
              <a:lnSpc>
                <a:spcPct val="115000"/>
              </a:lnSpc>
              <a:spcBef>
                <a:spcPts val="0"/>
              </a:spcBef>
              <a:spcAft>
                <a:spcPts val="0"/>
              </a:spcAft>
              <a:buNone/>
              <a:defRPr sz="1100">
                <a:solidFill>
                  <a:srgbClr val="4D4D4D"/>
                </a:solidFill>
                <a:latin typeface="Inter"/>
                <a:cs typeface="Inter"/>
              </a:defRPr>
            </a:lvl1pPr>
          </a:lstStyle>
          <a:p>
            <a:pPr/>
            <a:r>
              <a:rPr lang="en-US"/>
              <a:t>Street address · City, State ZIP</a:t>
            </a:r>
          </a:p>
        </p:txBody>
      </p:sp>
      <p:sp>
        <p:nvSpPr>
          <p:cNvPr id="12" name="Web"/>
          <p:cNvSpPr txBox="1"/>
          <p:nvPr userDrawn="1"/>
        </p:nvSpPr>
        <p:spPr>
          <a:xfrm>
            <a:off x="8127797" y="6108192"/>
            <a:ext cx="3606698" cy="274320"/>
          </a:xfrm>
          <a:prstGeom prst="rect">
            <a:avLst/>
          </a:prstGeom>
          <a:noFill/>
        </p:spPr>
        <p:txBody>
          <a:bodyPr vert="horz" wrap="square" lIns="0" tIns="0" rIns="0" bIns="0" rtlCol="0" anchor="t">
            <a:noAutofit/>
          </a:bodyPr>
          <a:lstStyle/>
          <a:p>
            <a:pPr algn="r"/>
            <a:r>
              <a:rPr lang="en-US" sz="1000" spc="100">
                <a:solidFill>
                  <a:srgbClr val="0B0B0C"/>
                </a:solidFill>
                <a:latin typeface="Inter Medium"/>
                <a:cs typeface="Inter Medium"/>
              </a:rPr>
              <a:t>ALPHADEVICES.IO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theme" Target="../theme/theme1.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 Id="rId19" Type="http://schemas.openxmlformats.org/officeDocument/2006/relationships/slideLayout" Target="../slideLayouts/slideLayout16.xml"/><Relationship Id="rId20" Type="http://schemas.openxmlformats.org/officeDocument/2006/relationships/slideLayout" Target="../slideLayouts/slideLayout17.xml"/><Relationship Id="rId21" Type="http://schemas.openxmlformats.org/officeDocument/2006/relationships/slideLayout" Target="../slideLayouts/slideLayout18.xml"/><Relationship Id="rId22" Type="http://schemas.openxmlformats.org/officeDocument/2006/relationships/slideLayout" Target="../slideLayouts/slideLayout19.xml"/><Relationship Id="rId23" Type="http://schemas.openxmlformats.org/officeDocument/2006/relationships/slideLayout" Target="../slideLayouts/slideLayout20.xml"/><Relationship Id="rId2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p:cNvSpPr>
            <a:spLocks noGrp="1"/>
          </p:cNvSpPr>
          <p:nvPr>
            <p:ph type="title" hasCustomPrompt="1"/>
          </p:nvPr>
        </p:nvSpPr>
        <p:spPr>
          <a:xfrm>
            <a:off x="3333674" y="411480"/>
            <a:ext cx="8400821" cy="960120"/>
          </a:xfrm>
          <a:prstGeom prst="rect">
            <a:avLst/>
          </a:prstGeom>
        </p:spPr>
        <p:txBody>
          <a:bodyPr vert="horz" wrap="square" lIns="0" tIns="0" rIns="0" bIns="0" rtlCol="0" anchor="t">
            <a:normAutofit/>
          </a:bodyPr>
          <a:lstStyle/>
          <a:p>
            <a:pPr/>
            <a:r>
              <a:rPr lang="en-US"/>
              <a:t>Click to edit title</a:t>
            </a:r>
          </a:p>
        </p:txBody>
      </p:sp>
      <p:sp>
        <p:nvSpPr>
          <p:cNvPr id="3" name="Text Placeholder"/>
          <p:cNvSpPr>
            <a:spLocks noGrp="1"/>
          </p:cNvSpPr>
          <p:nvPr>
            <p:ph type="body" idx="1" hasCustomPrompt="1"/>
          </p:nvPr>
        </p:nvSpPr>
        <p:spPr>
          <a:xfrm>
            <a:off x="3333674" y="1600200"/>
            <a:ext cx="8400821" cy="4389120"/>
          </a:xfrm>
          <a:prstGeom prst="rect">
            <a:avLst/>
          </a:prstGeom>
        </p:spPr>
        <p:txBody>
          <a:bodyPr vert="horz" wrap="square" lIns="0" tIns="0" rIns="0" bIns="0" rtlCol="0" anchor="t">
            <a:normAutofit/>
          </a:bodyPr>
          <a:lstStyle/>
          <a:p>
            <a:pPr/>
            <a:r>
              <a:rPr lang="en-US"/>
              <a:t>Body text, Inter Regular 16 pt</a:t>
            </a:r>
          </a:p>
          <a:p>
            <a:pPr lvl="1"/>
            <a:r>
              <a:rPr lang="en-US"/>
              <a:t>Second level, en-dash bullet</a:t>
            </a:r>
          </a:p>
          <a:p>
            <a:pPr lvl="2"/>
            <a:r>
              <a:rPr lang="en-US"/>
              <a:t>Third level</a:t>
            </a:r>
          </a:p>
        </p:txBody>
      </p:sp>
      <p:cxnSp>
        <p:nvCxnSpPr>
          <p:cNvPr id="4" name="Footer Rule"/>
          <p:cNvCxnSpPr/>
          <p:nvPr userDrawn="1"/>
        </p:nvCxnSpPr>
        <p:spPr>
          <a:xfrm>
            <a:off x="457200" y="6291072"/>
            <a:ext cx="11277295" cy="0"/>
          </a:xfrm>
          <a:prstGeom prst="line">
            <a:avLst/>
          </a:prstGeom>
          <a:ln w="6350">
            <a:solidFill>
              <a:schemeClr val="tx1"/>
            </a:solidFill>
          </a:ln>
        </p:spPr>
      </p:cxnSp>
      <p:pic>
        <p:nvPicPr>
          <p:cNvPr id="5" name="Footer Mark" descr="Alpha Devices mark"/>
          <p:cNvPicPr>
            <a:picLocks noChangeAspect="1"/>
          </p:cNvPicPr>
          <p:nvPr userDrawn="1"/>
        </p:nvPicPr>
        <p:blipFill>
          <a:blip r:embed="rId2"/>
          <a:stretch>
            <a:fillRect/>
          </a:stretch>
        </p:blipFill>
        <p:spPr>
          <a:xfrm>
            <a:off x="457200" y="6405372"/>
            <a:ext cx="288242" cy="137160"/>
          </a:xfrm>
          <a:prstGeom prst="rect">
            <a:avLst/>
          </a:prstGeom>
        </p:spPr>
      </p:pic>
      <p:sp>
        <p:nvSpPr>
          <p:cNvPr id="6" name="Footer Placeholder"/>
          <p:cNvSpPr>
            <a:spLocks noGrp="1"/>
          </p:cNvSpPr>
          <p:nvPr>
            <p:ph type="ftr" sz="quarter" idx="11"/>
          </p:nvPr>
        </p:nvSpPr>
        <p:spPr>
          <a:xfrm>
            <a:off x="914400" y="6373368"/>
            <a:ext cx="3840480" cy="201168"/>
          </a:xfrm>
          <a:prstGeom prst="rect">
            <a:avLst/>
          </a:prstGeom>
        </p:spPr>
        <p:txBody>
          <a:bodyPr vert="horz" wrap="square" lIns="0" tIns="0" rIns="0" bIns="0" rtlCol="0" anchor="ctr">
            <a:noAutofit/>
          </a:bodyPr>
          <a:lstStyle>
            <a:lvl1pPr marL="0" indent="0" algn="l">
              <a:lnSpc>
                <a:spcPct val="100000"/>
              </a:lnSpc>
              <a:spcBef>
                <a:spcPts val="0"/>
              </a:spcBef>
              <a:spcAft>
                <a:spcPts val="0"/>
              </a:spcAft>
              <a:buNone/>
              <a:defRPr sz="900">
                <a:solidFill>
                  <a:srgbClr val="4D4D4D"/>
                </a:solidFill>
                <a:latin typeface="JetBrains Mono"/>
                <a:cs typeface="JetBrains Mono"/>
              </a:defRPr>
            </a:lvl1pPr>
          </a:lstStyle>
          <a:p>
            <a:pPr/>
            <a:r>
              <a:rPr lang="en-US"/>
              <a:t>AD-PRS-DVX-093026</a:t>
            </a:r>
          </a:p>
        </p:txBody>
      </p:sp>
      <p:sp>
        <p:nvSpPr>
          <p:cNvPr id="7" name="Classification"/>
          <p:cNvSpPr txBox="1"/>
          <p:nvPr userDrawn="1"/>
        </p:nvSpPr>
        <p:spPr>
          <a:xfrm>
            <a:off x="4292498" y="6373368"/>
            <a:ext cx="4565523" cy="201168"/>
          </a:xfrm>
          <a:prstGeom prst="rect">
            <a:avLst/>
          </a:prstGeom>
          <a:noFill/>
        </p:spPr>
        <p:txBody>
          <a:bodyPr vert="horz" wrap="square" lIns="0" tIns="0" rIns="0" bIns="0" rtlCol="0" anchor="ctr">
            <a:noAutofit/>
          </a:bodyPr>
          <a:lstStyle/>
          <a:p>
            <a:pPr algn="ctr"/>
            <a:endParaRPr lang="en-US" sz="800" spc="80">
              <a:solidFill>
                <a:srgbClr val="808080"/>
              </a:solidFill>
              <a:latin typeface="Inter Medium"/>
              <a:cs typeface="Inter Medium"/>
            </a:endParaRPr>
          </a:p>
        </p:txBody>
      </p:sp>
      <p:sp>
        <p:nvSpPr>
          <p:cNvPr id="8" name="Slide Number Placeholder"/>
          <p:cNvSpPr>
            <a:spLocks noGrp="1"/>
          </p:cNvSpPr>
          <p:nvPr>
            <p:ph type="sldNum" sz="quarter" idx="12"/>
          </p:nvPr>
        </p:nvSpPr>
        <p:spPr>
          <a:xfrm>
            <a:off x="9086621" y="6373368"/>
            <a:ext cx="2647874" cy="201168"/>
          </a:xfrm>
          <a:prstGeom prst="rect">
            <a:avLst/>
          </a:prstGeom>
        </p:spPr>
        <p:txBody>
          <a:bodyPr vert="horz" wrap="square" lIns="0" tIns="0" rIns="0" bIns="0" rtlCol="0" anchor="ctr">
            <a:noAutofit/>
          </a:bodyPr>
          <a:lstStyle>
            <a:lvl1pPr marL="0" indent="0" algn="r">
              <a:lnSpc>
                <a:spcPct val="100000"/>
              </a:lnSpc>
              <a:spcBef>
                <a:spcPts val="0"/>
              </a:spcBef>
              <a:spcAft>
                <a:spcPts val="0"/>
              </a:spcAft>
              <a:buNone/>
              <a:defRPr sz="900">
                <a:solidFill>
                  <a:schemeClr val="tx1"/>
                </a:solidFill>
                <a:latin typeface="JetBrains Mono"/>
                <a:cs typeface="JetBrains Mono"/>
              </a:defRPr>
            </a:lvl1pPr>
          </a:lstStyle>
          <a:p>
            <a:fld id="{B6F15528-21DE-4FAA-801E-634DDDAF4B2B}" type="slidenum">
              <a:rPr lang="en-US"/>
              <a:t>‹#›</a:t>
            </a:fld>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 id="2147483668" r:id="rId23"/>
    <p:sldLayoutId id="2147483669" r:id="rId24"/>
  </p:sldLayoutIdLst>
  <p:txStyles>
    <p:titleStyle>
      <a:lvl1pPr marL="0" indent="0" algn="l">
        <a:lnSpc>
          <a:spcPct val="100000"/>
        </a:lnSpc>
        <a:spcBef>
          <a:spcPts val="0"/>
        </a:spcBef>
        <a:spcAft>
          <a:spcPts val="0"/>
        </a:spcAft>
        <a:buNone/>
        <a:defRPr sz="2800" b="0" spc="-28">
          <a:solidFill>
            <a:schemeClr val="tx1"/>
          </a:solidFill>
          <a:latin typeface="Inter SemiBold"/>
          <a:cs typeface="Inter SemiBold"/>
        </a:defRPr>
      </a:lvl1pPr>
    </p:titleStyle>
    <p:bodyStyle>
      <a:lvl1pPr marL="0" indent="0" algn="l">
        <a:lnSpc>
          <a:spcPct val="115000"/>
        </a:lnSpc>
        <a:spcBef>
          <a:spcPts val="0"/>
        </a:spcBef>
        <a:spcAft>
          <a:spcPts val="800"/>
        </a:spcAft>
        <a:buNone/>
        <a:defRPr sz="1600">
          <a:solidFill>
            <a:schemeClr val="tx1"/>
          </a:solidFill>
        </a:defRPr>
      </a:lvl1pPr>
      <a:lvl2pPr marL="256032" indent="-256032" algn="l">
        <a:lnSpc>
          <a:spcPct val="115000"/>
        </a:lnSpc>
        <a:spcBef>
          <a:spcPts val="0"/>
        </a:spcBef>
        <a:spcAft>
          <a:spcPts val="600"/>
        </a:spcAft>
        <a:buClr>
          <a:srgbClr val="808080"/>
        </a:buClr>
        <a:buFont typeface="Inter"/>
        <a:buChar char="–"/>
        <a:defRPr sz="1500">
          <a:solidFill>
            <a:schemeClr val="tx1"/>
          </a:solidFill>
        </a:defRPr>
      </a:lvl2pPr>
      <a:lvl3pPr marL="512064" indent="-256032" algn="l">
        <a:lnSpc>
          <a:spcPct val="115000"/>
        </a:lnSpc>
        <a:spcBef>
          <a:spcPts val="0"/>
        </a:spcBef>
        <a:spcAft>
          <a:spcPts val="400"/>
        </a:spcAft>
        <a:buClr>
          <a:srgbClr val="808080"/>
        </a:buClr>
        <a:buFont typeface="Inter"/>
        <a:buChar char="–"/>
        <a:defRPr sz="1400">
          <a:solidFill>
            <a:srgbClr val="4D4D4D"/>
          </a:solidFill>
        </a:defRPr>
      </a:lvl3pPr>
      <a:lvl4pPr marL="768096" indent="-256032" algn="l">
        <a:lnSpc>
          <a:spcPct val="115000"/>
        </a:lnSpc>
        <a:spcBef>
          <a:spcPts val="0"/>
        </a:spcBef>
        <a:spcAft>
          <a:spcPts val="400"/>
        </a:spcAft>
        <a:buClr>
          <a:srgbClr val="808080"/>
        </a:buClr>
        <a:buFont typeface="Inter"/>
        <a:buChar char="–"/>
        <a:defRPr sz="1300">
          <a:solidFill>
            <a:srgbClr val="4D4D4D"/>
          </a:solidFill>
        </a:defRPr>
      </a:lvl4pPr>
      <a:lvl5pPr marL="1024128" indent="-256032" algn="l">
        <a:lnSpc>
          <a:spcPct val="115000"/>
        </a:lnSpc>
        <a:spcBef>
          <a:spcPts val="0"/>
        </a:spcBef>
        <a:spcAft>
          <a:spcPts val="400"/>
        </a:spcAft>
        <a:buClr>
          <a:srgbClr val="808080"/>
        </a:buClr>
        <a:buFont typeface="Inter"/>
        <a:buChar char="–"/>
        <a:defRPr sz="1300">
          <a:solidFill>
            <a:srgbClr val="4D4D4D"/>
          </a:solidFill>
        </a:defRPr>
      </a:lvl5pPr>
      <a:lvl6pPr marL="1280160" indent="-256032" algn="l">
        <a:lnSpc>
          <a:spcPct val="115000"/>
        </a:lnSpc>
        <a:spcBef>
          <a:spcPts val="0"/>
        </a:spcBef>
        <a:spcAft>
          <a:spcPts val="400"/>
        </a:spcAft>
        <a:buClr>
          <a:srgbClr val="808080"/>
        </a:buClr>
        <a:buFont typeface="Inter"/>
        <a:buChar char="–"/>
        <a:defRPr sz="1300">
          <a:solidFill>
            <a:srgbClr val="4D4D4D"/>
          </a:solidFill>
        </a:defRPr>
      </a:lvl6pPr>
      <a:lvl7pPr marL="1536192" indent="-256032" algn="l">
        <a:lnSpc>
          <a:spcPct val="115000"/>
        </a:lnSpc>
        <a:spcBef>
          <a:spcPts val="0"/>
        </a:spcBef>
        <a:spcAft>
          <a:spcPts val="400"/>
        </a:spcAft>
        <a:buClr>
          <a:srgbClr val="808080"/>
        </a:buClr>
        <a:buFont typeface="Inter"/>
        <a:buChar char="–"/>
        <a:defRPr sz="1300">
          <a:solidFill>
            <a:srgbClr val="4D4D4D"/>
          </a:solidFill>
        </a:defRPr>
      </a:lvl7pPr>
      <a:lvl8pPr marL="1792224" indent="-256032" algn="l">
        <a:lnSpc>
          <a:spcPct val="115000"/>
        </a:lnSpc>
        <a:spcBef>
          <a:spcPts val="0"/>
        </a:spcBef>
        <a:spcAft>
          <a:spcPts val="400"/>
        </a:spcAft>
        <a:buClr>
          <a:srgbClr val="808080"/>
        </a:buClr>
        <a:buFont typeface="Inter"/>
        <a:buChar char="–"/>
        <a:defRPr sz="1300">
          <a:solidFill>
            <a:srgbClr val="4D4D4D"/>
          </a:solidFill>
        </a:defRPr>
      </a:lvl8pPr>
      <a:lvl9pPr marL="2048256" indent="-256032" algn="l">
        <a:lnSpc>
          <a:spcPct val="115000"/>
        </a:lnSpc>
        <a:spcBef>
          <a:spcPts val="0"/>
        </a:spcBef>
        <a:spcAft>
          <a:spcPts val="400"/>
        </a:spcAft>
        <a:buClr>
          <a:srgbClr val="808080"/>
        </a:buClr>
        <a:buFont typeface="Inter"/>
        <a:buChar char="–"/>
        <a:defRPr sz="1300">
          <a:solidFill>
            <a:srgbClr val="4D4D4D"/>
          </a:solidFill>
        </a:defRPr>
      </a:lvl9pPr>
    </p:bodyStyle>
    <p:otherStyle>
      <a:defPPr>
        <a:defRPr lang="en-US"/>
      </a:defPPr>
      <a:lvl1pPr marL="0" indent="0" algn="l">
        <a:spcBef>
          <a:spcPts val="0"/>
        </a:spcBef>
        <a:spcAft>
          <a:spcPts val="0"/>
        </a:spcAft>
        <a:buNone/>
        <a:defRPr sz="1600">
          <a:solidFill>
            <a:schemeClr val="tx1"/>
          </a:solidFill>
        </a:defRPr>
      </a:lvl1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5"/>
          </p:nvPr>
        </p:nvSpPr>
        <p:spPr/>
        <p:txBody>
          <a:bodyPr/>
          <a:lstStyle/>
          <a:p>
            <a:pPr/>
            <a:r>
              <a:t>AD-PRS-CAP-101126</a:t>
            </a:r>
          </a:p>
        </p:txBody>
      </p:sp>
      <p:sp>
        <p:nvSpPr>
          <p:cNvPr id="3" name="Text Placeholder 2"/>
          <p:cNvSpPr>
            <a:spLocks noGrp="1"/>
          </p:cNvSpPr>
          <p:nvPr>
            <p:ph type="body" idx="13"/>
          </p:nvPr>
        </p:nvSpPr>
        <p:spPr/>
        <p:txBody>
          <a:bodyPr/>
          <a:lstStyle/>
          <a:p>
            <a:pPr/>
            <a:r>
              <a:t>Company presentation · Capabilities</a:t>
            </a:r>
          </a:p>
        </p:txBody>
      </p:sp>
      <p:sp>
        <p:nvSpPr>
          <p:cNvPr id="4" name="Title 3"/>
          <p:cNvSpPr>
            <a:spLocks noGrp="1"/>
          </p:cNvSpPr>
          <p:nvPr>
            <p:ph type="ctrTitle"/>
          </p:nvPr>
        </p:nvSpPr>
        <p:spPr/>
        <p:txBody>
          <a:bodyPr/>
          <a:lstStyle/>
          <a:p>
            <a:pPr/>
            <a:r>
              <a:t>Medical device failure analysis.</a:t>
            </a:r>
          </a:p>
        </p:txBody>
      </p:sp>
      <p:sp>
        <p:nvSpPr>
          <p:cNvPr id="5" name="Subtitle 4"/>
          <p:cNvSpPr>
            <a:spLocks noGrp="1"/>
          </p:cNvSpPr>
          <p:nvPr>
            <p:ph type="subTitle" idx="1"/>
          </p:nvPr>
        </p:nvSpPr>
        <p:spPr/>
        <p:txBody>
          <a:bodyPr/>
          <a:lstStyle/>
          <a:p>
            <a:pPr/>
            <a:r>
              <a:t>Independent engineering for counsel, manufacturers, and healthcare organizations.</a:t>
            </a:r>
          </a:p>
        </p:txBody>
      </p:sp>
      <p:sp>
        <p:nvSpPr>
          <p:cNvPr id="6" name="Text Placeholder 5"/>
          <p:cNvSpPr>
            <a:spLocks noGrp="1"/>
          </p:cNvSpPr>
          <p:nvPr>
            <p:ph type="body" idx="14"/>
          </p:nvPr>
        </p:nvSpPr>
        <p:spPr/>
        <p:txBody>
          <a:bodyPr/>
          <a:lstStyle/>
          <a:p>
            <a:pPr/>
            <a:r>
              <a:t>Alpha Devices Corporation · Philadelphia · October 2026 · Rev 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00</a:t>
            </a:r>
          </a:p>
        </p:txBody>
      </p:sp>
      <p:sp>
        <p:nvSpPr>
          <p:cNvPr id="3" name="Text Placeholder 2"/>
          <p:cNvSpPr>
            <a:spLocks noGrp="1"/>
          </p:cNvSpPr>
          <p:nvPr>
            <p:ph type="body" idx="14"/>
          </p:nvPr>
        </p:nvSpPr>
        <p:spPr/>
        <p:txBody>
          <a:bodyPr/>
          <a:lstStyle/>
          <a:p>
            <a:pPr/>
            <a:r>
              <a:t>Agenda</a:t>
            </a:r>
          </a:p>
        </p:txBody>
      </p:sp>
      <p:sp>
        <p:nvSpPr>
          <p:cNvPr id="4" name="Title 3"/>
          <p:cNvSpPr>
            <a:spLocks noGrp="1"/>
          </p:cNvSpPr>
          <p:nvPr>
            <p:ph type="title"/>
          </p:nvPr>
        </p:nvSpPr>
        <p:spPr/>
        <p:txBody>
          <a:bodyPr/>
          <a:lstStyle/>
          <a:p>
            <a:pPr/>
            <a:r>
              <a:t>What this presentation covers</a:t>
            </a:r>
          </a:p>
        </p:txBody>
      </p:sp>
      <p:sp>
        <p:nvSpPr>
          <p:cNvPr id="5" name="Text Placeholder 4"/>
          <p:cNvSpPr>
            <a:spLocks noGrp="1"/>
          </p:cNvSpPr>
          <p:nvPr>
            <p:ph type="body" idx="1"/>
          </p:nvPr>
        </p:nvSpPr>
        <p:spPr/>
        <p:txBody>
          <a:bodyPr/>
          <a:lstStyle/>
          <a:p>
            <a:pPr>
              <a:tabLst>
                <a:tab pos="822960" algn="l"/>
              </a:tabLst>
            </a:pPr>
            <a:r>
              <a:rPr>
                <a:solidFill>
                  <a:srgbClr val="808080"/>
                </a:solidFill>
                <a:latin typeface="JetBrains Mono"/>
              </a:rPr>
              <a:t>01	</a:t>
            </a:r>
            <a:r>
              <a:t>The firm</a:t>
            </a:r>
          </a:p>
          <a:p>
            <a:pPr>
              <a:tabLst>
                <a:tab pos="822960" algn="l"/>
              </a:tabLst>
            </a:pPr>
            <a:r>
              <a:rPr>
                <a:solidFill>
                  <a:srgbClr val="808080"/>
                </a:solidFill>
                <a:latin typeface="JetBrains Mono"/>
              </a:rPr>
              <a:t>02	</a:t>
            </a:r>
            <a:r>
              <a:t>Capabilities</a:t>
            </a:r>
          </a:p>
          <a:p>
            <a:pPr>
              <a:tabLst>
                <a:tab pos="822960" algn="l"/>
              </a:tabLst>
            </a:pPr>
            <a:r>
              <a:rPr>
                <a:solidFill>
                  <a:srgbClr val="808080"/>
                </a:solidFill>
                <a:latin typeface="JetBrains Mono"/>
              </a:rPr>
              <a:t>03	</a:t>
            </a:r>
            <a:r>
              <a:t>Who we work with</a:t>
            </a:r>
          </a:p>
          <a:p>
            <a:pPr>
              <a:tabLst>
                <a:tab pos="822960" algn="l"/>
              </a:tabLst>
            </a:pPr>
            <a:r>
              <a:rPr>
                <a:solidFill>
                  <a:srgbClr val="808080"/>
                </a:solidFill>
                <a:latin typeface="JetBrains Mono"/>
              </a:rPr>
              <a:t>04	</a:t>
            </a:r>
            <a:r>
              <a:t>Device experience</a:t>
            </a:r>
          </a:p>
          <a:p>
            <a:pPr>
              <a:tabLst>
                <a:tab pos="822960" algn="l"/>
              </a:tabLst>
            </a:pPr>
            <a:r>
              <a:rPr>
                <a:solidFill>
                  <a:srgbClr val="808080"/>
                </a:solidFill>
                <a:latin typeface="JetBrains Mono"/>
              </a:rPr>
              <a:t>05	</a:t>
            </a:r>
            <a:r>
              <a:t>How we work</a:t>
            </a:r>
          </a:p>
          <a:p>
            <a:pPr>
              <a:tabLst>
                <a:tab pos="822960" algn="l"/>
              </a:tabLst>
            </a:pPr>
            <a:r>
              <a:rPr>
                <a:solidFill>
                  <a:srgbClr val="808080"/>
                </a:solidFill>
                <a:latin typeface="JetBrains Mono"/>
              </a:rPr>
              <a:t>06	</a:t>
            </a:r>
            <a:r>
              <a:t>Resources and tools</a:t>
            </a:r>
          </a:p>
          <a:p>
            <a:pPr>
              <a:tabLst>
                <a:tab pos="822960" algn="l"/>
              </a:tabLst>
            </a:pPr>
            <a:r>
              <a:rPr>
                <a:solidFill>
                  <a:srgbClr val="808080"/>
                </a:solidFill>
                <a:latin typeface="JetBrains Mono"/>
              </a:rPr>
              <a:t>07	</a:t>
            </a:r>
            <a:r>
              <a:t>Contact</a:t>
            </a:r>
          </a:p>
        </p:txBody>
      </p:sp>
      <p:sp>
        <p:nvSpPr>
          <p:cNvPr id="6" name="Text Placeholder 5"/>
          <p:cNvSpPr>
            <a:spLocks noGrp="1"/>
          </p:cNvSpPr>
          <p:nvPr>
            <p:ph type="body" idx="15"/>
          </p:nvPr>
        </p:nvSpPr>
        <p:spPr/>
        <p:txBody>
          <a:bodyPr/>
          <a:lstStyle/>
          <a:p>
            <a:pPr/>
            <a:r>
              <a:t>Twenty minutes</a:t>
            </a:r>
          </a:p>
          <a:p>
            <a:pPr/>
            <a:r>
              <a:t>Audience: counsel, quality and engineering teams, clinical engineering and risk management</a:t>
            </a:r>
          </a:p>
          <a:p>
            <a:pPr/>
            <a:r>
              <a:t/>
            </a:r>
          </a:p>
          <a:p>
            <a:pPr/>
            <a:r>
              <a:t>The same content is on alphadevices.io</a:t>
            </a:r>
          </a:p>
        </p:txBody>
      </p:sp>
      <p:sp>
        <p:nvSpPr>
          <p:cNvPr id="7" name="Footer"/>
          <p:cNvSpPr>
            <a:spLocks noGrp="1"/>
          </p:cNvSpPr>
          <p:nvPr>
            <p:ph type="ftr" sz="quarter" idx="11"/>
          </p:nvPr>
        </p:nvSpPr>
        <p:spPr/>
        <p:txBody>
          <a:bodyPr/>
          <a:lstStyle/>
          <a:p>
            <a:r>
              <a:rPr lang="en-US"/>
              <a:t>AD-PRS-CAP-101126</a:t>
            </a:r>
          </a:p>
        </p:txBody>
      </p:sp>
      <p:sp>
        <p:nvSpPr>
          <p:cNvPr id="8" name="Slide Number"/>
          <p:cNvSpPr>
            <a:spLocks noGrp="1"/>
          </p:cNvSpPr>
          <p:nvPr>
            <p:ph type="sldNum" sz="quarter" idx="12"/>
          </p:nvPr>
        </p:nvSpPr>
        <p:spPr/>
        <p:txBody>
          <a:bodyPr/>
          <a:lstStyle/>
          <a:p>
            <a:fld id="{B6F15528-21DE-4FAA-801E-634DDDAF4B2B}" type="slidenum">
              <a:rPr lang="en-US"/>
              <a:t>2</a:t>
            </a:fld>
            <a:r>
              <a:rPr lang="en-US">
                <a:solidFill>
                  <a:srgbClr val="808080"/>
                </a:solidFill>
              </a:rPr>
              <a:t xml:space="preserve"> / 20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01</a:t>
            </a:r>
          </a:p>
        </p:txBody>
      </p:sp>
      <p:sp>
        <p:nvSpPr>
          <p:cNvPr id="3" name="Text Placeholder 2"/>
          <p:cNvSpPr>
            <a:spLocks noGrp="1"/>
          </p:cNvSpPr>
          <p:nvPr>
            <p:ph type="body" idx="14"/>
          </p:nvPr>
        </p:nvSpPr>
        <p:spPr/>
        <p:txBody>
          <a:bodyPr/>
          <a:lstStyle/>
          <a:p>
            <a:pPr/>
            <a:r>
              <a:t>Section 01</a:t>
            </a:r>
          </a:p>
        </p:txBody>
      </p:sp>
      <p:sp>
        <p:nvSpPr>
          <p:cNvPr id="4" name="Title 3"/>
          <p:cNvSpPr>
            <a:spLocks noGrp="1"/>
          </p:cNvSpPr>
          <p:nvPr>
            <p:ph type="title"/>
          </p:nvPr>
        </p:nvSpPr>
        <p:spPr/>
        <p:txBody>
          <a:bodyPr/>
          <a:lstStyle/>
          <a:p>
            <a:pPr/>
            <a:r>
              <a:t>The firm</a:t>
            </a:r>
          </a:p>
        </p:txBody>
      </p:sp>
      <p:sp>
        <p:nvSpPr>
          <p:cNvPr id="5" name="Text Placeholder 4"/>
          <p:cNvSpPr>
            <a:spLocks noGrp="1"/>
          </p:cNvSpPr>
          <p:nvPr>
            <p:ph type="body" idx="1"/>
          </p:nvPr>
        </p:nvSpPr>
        <p:spPr/>
        <p:txBody>
          <a:bodyPr/>
          <a:lstStyle/>
          <a:p>
            <a:pPr/>
            <a:r>
              <a:t>An independent engineering consultancy focused on medical devices, based in Philadelphia.</a:t>
            </a:r>
          </a:p>
        </p:txBody>
      </p:sp>
      <p:pic>
        <p:nvPicPr>
          <p:cNvPr id="6" name="Art wave_sheet" descr="wave_sheet.png"/>
          <p:cNvPicPr>
            <a:picLocks noChangeAspect="1"/>
          </p:cNvPicPr>
          <p:nvPr/>
        </p:nvPicPr>
        <p:blipFill>
          <a:blip r:embed="rId2"/>
          <a:stretch>
            <a:fillRect/>
          </a:stretch>
        </p:blipFill>
        <p:spPr>
          <a:xfrm>
            <a:off x="8138160" y="914400"/>
            <a:ext cx="3840480" cy="3840480"/>
          </a:xfrm>
          <a:prstGeom prst="rect">
            <a:avLst/>
          </a:prstGeom>
        </p:spPr>
      </p:pic>
      <p:sp>
        <p:nvSpPr>
          <p:cNvPr id="7" name="Footer"/>
          <p:cNvSpPr>
            <a:spLocks noGrp="1"/>
          </p:cNvSpPr>
          <p:nvPr>
            <p:ph type="ftr" sz="quarter" idx="11"/>
          </p:nvPr>
        </p:nvSpPr>
        <p:spPr/>
        <p:txBody>
          <a:bodyPr/>
          <a:lstStyle/>
          <a:p>
            <a:r>
              <a:rPr lang="en-US"/>
              <a:t>AD-PRS-CAP-101126</a:t>
            </a:r>
          </a:p>
        </p:txBody>
      </p:sp>
      <p:sp>
        <p:nvSpPr>
          <p:cNvPr id="8" name="Slide Number"/>
          <p:cNvSpPr>
            <a:spLocks noGrp="1"/>
          </p:cNvSpPr>
          <p:nvPr>
            <p:ph type="sldNum" sz="quarter" idx="12"/>
          </p:nvPr>
        </p:nvSpPr>
        <p:spPr/>
        <p:txBody>
          <a:bodyPr/>
          <a:lstStyle/>
          <a:p>
            <a:fld id="{B6F15528-21DE-4FAA-801E-634DDDAF4B2B}" type="slidenum">
              <a:rPr lang="en-US"/>
              <a:t>3</a:t>
            </a:fld>
            <a:r>
              <a:rPr lang="en-US">
                <a:solidFill>
                  <a:srgbClr val="808080"/>
                </a:solidFill>
              </a:rPr>
              <a:t xml:space="preserve"> / 20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The firm</a:t>
            </a:r>
          </a:p>
        </p:txBody>
      </p:sp>
      <p:sp>
        <p:nvSpPr>
          <p:cNvPr id="3" name="Text Placeholder 2"/>
          <p:cNvSpPr>
            <a:spLocks noGrp="1"/>
          </p:cNvSpPr>
          <p:nvPr>
            <p:ph type="body" idx="1"/>
          </p:nvPr>
        </p:nvSpPr>
        <p:spPr/>
        <p:txBody>
          <a:bodyPr/>
          <a:lstStyle/>
          <a:p>
            <a:pPr/>
            <a:r>
              <a:t>A medical device is a system of interacting parts. Understanding an incident takes more than examining a single component.</a:t>
            </a:r>
          </a:p>
        </p:txBody>
      </p:sp>
      <p:sp>
        <p:nvSpPr>
          <p:cNvPr id="4" name="Text Placeholder 3"/>
          <p:cNvSpPr>
            <a:spLocks noGrp="1"/>
          </p:cNvSpPr>
          <p:nvPr>
            <p:ph type="body" idx="14"/>
          </p:nvPr>
        </p:nvSpPr>
        <p:spPr/>
        <p:txBody>
          <a:bodyPr/>
          <a:lstStyle/>
          <a:p>
            <a:pPr/>
            <a:r>
              <a:t>alphadevices.io/about</a:t>
            </a:r>
          </a:p>
        </p:txBody>
      </p:sp>
      <p:sp>
        <p:nvSpPr>
          <p:cNvPr id="5" name="Footer"/>
          <p:cNvSpPr>
            <a:spLocks noGrp="1"/>
          </p:cNvSpPr>
          <p:nvPr>
            <p:ph type="ftr" sz="quarter" idx="11"/>
          </p:nvPr>
        </p:nvSpPr>
        <p:spPr/>
        <p:txBody>
          <a:bodyPr/>
          <a:lstStyle/>
          <a:p>
            <a:r>
              <a:rPr lang="en-US"/>
              <a:t>AD-PRS-CAP-101126</a:t>
            </a:r>
          </a:p>
        </p:txBody>
      </p:sp>
      <p:sp>
        <p:nvSpPr>
          <p:cNvPr id="6" name="Slide Number"/>
          <p:cNvSpPr>
            <a:spLocks noGrp="1"/>
          </p:cNvSpPr>
          <p:nvPr>
            <p:ph type="sldNum" sz="quarter" idx="12"/>
          </p:nvPr>
        </p:nvSpPr>
        <p:spPr/>
        <p:txBody>
          <a:bodyPr/>
          <a:lstStyle/>
          <a:p>
            <a:fld id="{B6F15528-21DE-4FAA-801E-634DDDAF4B2B}" type="slidenum">
              <a:rPr lang="en-US"/>
              <a:t>4</a:t>
            </a:fld>
            <a:r>
              <a:rPr lang="en-US">
                <a:solidFill>
                  <a:srgbClr val="808080"/>
                </a:solidFill>
              </a:rPr>
              <a:t xml:space="preserve"> / 20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1.1</a:t>
            </a:r>
          </a:p>
        </p:txBody>
      </p:sp>
      <p:sp>
        <p:nvSpPr>
          <p:cNvPr id="3" name="Text Placeholder 2"/>
          <p:cNvSpPr>
            <a:spLocks noGrp="1"/>
          </p:cNvSpPr>
          <p:nvPr>
            <p:ph type="body" idx="14"/>
          </p:nvPr>
        </p:nvSpPr>
        <p:spPr/>
        <p:txBody>
          <a:bodyPr/>
          <a:lstStyle/>
          <a:p>
            <a:pPr/>
            <a:r>
              <a:t>The firm</a:t>
            </a:r>
          </a:p>
        </p:txBody>
      </p:sp>
      <p:sp>
        <p:nvSpPr>
          <p:cNvPr id="4" name="Title 3"/>
          <p:cNvSpPr>
            <a:spLocks noGrp="1"/>
          </p:cNvSpPr>
          <p:nvPr>
            <p:ph type="title"/>
          </p:nvPr>
        </p:nvSpPr>
        <p:spPr/>
        <p:txBody>
          <a:bodyPr/>
          <a:lstStyle/>
          <a:p>
            <a:pPr/>
            <a:r>
              <a:t>Understanding the complete system</a:t>
            </a:r>
          </a:p>
        </p:txBody>
      </p:sp>
      <p:sp>
        <p:nvSpPr>
          <p:cNvPr id="5" name="Content Placeholder 4"/>
          <p:cNvSpPr>
            <a:spLocks noGrp="1"/>
          </p:cNvSpPr>
          <p:nvPr>
            <p:ph idx="1"/>
          </p:nvPr>
        </p:nvSpPr>
        <p:spPr/>
        <p:txBody>
          <a:bodyPr/>
          <a:lstStyle/>
          <a:p>
            <a:pPr/>
            <a:r>
              <a:t>We examine mechanics, electronics, fluid flow, heat transfer, sensors, and software to understand how the device behaved.</a:t>
            </a:r>
          </a:p>
          <a:p>
            <a:pPr lvl="1"/>
            <a:r>
              <a:t>Inspections and controlled experiments test the proposed explanations.</a:t>
            </a:r>
          </a:p>
          <a:p>
            <a:pPr/>
            <a:r>
              <a:t>Design and quality records show how requirements and risks were addressed.</a:t>
            </a:r>
          </a:p>
          <a:p>
            <a:pPr lvl="1"/>
            <a:r>
              <a:t>MAUDE reports and other FDA records put the device’s history beside the incident evidence.</a:t>
            </a:r>
          </a:p>
          <a:p>
            <a:pPr/>
            <a:r>
              <a:t>We work with clients from the initial technical assessment through reporting and expert testimony.</a:t>
            </a:r>
          </a:p>
          <a:p>
            <a:pPr lvl="1"/>
            <a:r>
              <a:t>An engagement may involve a specific test, a documentation review, or a broader investigation.</a:t>
            </a:r>
          </a:p>
        </p:txBody>
      </p:sp>
      <p:sp>
        <p:nvSpPr>
          <p:cNvPr id="6" name="Text Placeholder 5"/>
          <p:cNvSpPr>
            <a:spLocks noGrp="1"/>
          </p:cNvSpPr>
          <p:nvPr>
            <p:ph type="body" idx="15"/>
          </p:nvPr>
        </p:nvSpPr>
        <p:spPr/>
        <p:txBody>
          <a:bodyPr/>
          <a:lstStyle/>
          <a:p>
            <a:pPr/>
            <a:r>
              <a:t>Independent</a:t>
            </a:r>
          </a:p>
          <a:p>
            <a:pPr/>
            <a:r>
              <a:t>We serve plaintiff and defense counsel, manufacturers, hospitals, and medical examiners. Opinions follow the evidence, whichever side retains us.</a:t>
            </a:r>
          </a:p>
        </p:txBody>
      </p:sp>
      <p:sp>
        <p:nvSpPr>
          <p:cNvPr id="7" name="Footer"/>
          <p:cNvSpPr>
            <a:spLocks noGrp="1"/>
          </p:cNvSpPr>
          <p:nvPr>
            <p:ph type="ftr" sz="quarter" idx="11"/>
          </p:nvPr>
        </p:nvSpPr>
        <p:spPr/>
        <p:txBody>
          <a:bodyPr/>
          <a:lstStyle/>
          <a:p>
            <a:r>
              <a:rPr lang="en-US"/>
              <a:t>AD-PRS-CAP-101126</a:t>
            </a:r>
          </a:p>
        </p:txBody>
      </p:sp>
      <p:sp>
        <p:nvSpPr>
          <p:cNvPr id="8" name="Slide Number"/>
          <p:cNvSpPr>
            <a:spLocks noGrp="1"/>
          </p:cNvSpPr>
          <p:nvPr>
            <p:ph type="sldNum" sz="quarter" idx="12"/>
          </p:nvPr>
        </p:nvSpPr>
        <p:spPr/>
        <p:txBody>
          <a:bodyPr/>
          <a:lstStyle/>
          <a:p>
            <a:fld id="{B6F15528-21DE-4FAA-801E-634DDDAF4B2B}" type="slidenum">
              <a:rPr lang="en-US"/>
              <a:t>5</a:t>
            </a:fld>
            <a:r>
              <a:rPr lang="en-US">
                <a:solidFill>
                  <a:srgbClr val="808080"/>
                </a:solidFill>
              </a:rPr>
              <a:t xml:space="preserve"> / 20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1.2</a:t>
            </a:r>
          </a:p>
        </p:txBody>
      </p:sp>
      <p:sp>
        <p:nvSpPr>
          <p:cNvPr id="3" name="Text Placeholder 2"/>
          <p:cNvSpPr>
            <a:spLocks noGrp="1"/>
          </p:cNvSpPr>
          <p:nvPr>
            <p:ph type="body" idx="14"/>
          </p:nvPr>
        </p:nvSpPr>
        <p:spPr/>
        <p:txBody>
          <a:bodyPr/>
          <a:lstStyle/>
          <a:p>
            <a:pPr/>
            <a:r>
              <a:t>Experience</a:t>
            </a:r>
          </a:p>
        </p:txBody>
      </p:sp>
      <p:sp>
        <p:nvSpPr>
          <p:cNvPr id="4" name="Title 3"/>
          <p:cNvSpPr>
            <a:spLocks noGrp="1"/>
          </p:cNvSpPr>
          <p:nvPr>
            <p:ph type="title"/>
          </p:nvPr>
        </p:nvSpPr>
        <p:spPr/>
        <p:txBody>
          <a:bodyPr/>
          <a:lstStyle/>
          <a:p>
            <a:pPr/>
            <a:r>
              <a:t>Independent analysis in major litigation</a:t>
            </a:r>
          </a:p>
        </p:txBody>
      </p:sp>
      <p:sp>
        <p:nvSpPr>
          <p:cNvPr id="5" name="Text Placeholder 4"/>
          <p:cNvSpPr>
            <a:spLocks noGrp="1"/>
          </p:cNvSpPr>
          <p:nvPr>
            <p:ph type="body" idx="15"/>
          </p:nvPr>
        </p:nvSpPr>
        <p:spPr/>
        <p:txBody>
          <a:bodyPr/>
          <a:lstStyle/>
          <a:p>
            <a:pPr/>
            <a:r>
              <a:t>$1.1B</a:t>
            </a:r>
          </a:p>
        </p:txBody>
      </p:sp>
      <p:sp>
        <p:nvSpPr>
          <p:cNvPr id="6" name="Text Placeholder 5"/>
          <p:cNvSpPr>
            <a:spLocks noGrp="1"/>
          </p:cNvSpPr>
          <p:nvPr>
            <p:ph type="body" idx="16"/>
          </p:nvPr>
        </p:nvSpPr>
        <p:spPr/>
        <p:txBody>
          <a:bodyPr/>
          <a:lstStyle/>
          <a:p>
            <a:pPr/>
            <a:r>
              <a:t>Philips Respironics litigation</a:t>
            </a:r>
          </a:p>
        </p:txBody>
      </p:sp>
      <p:sp>
        <p:nvSpPr>
          <p:cNvPr id="7" name="Text Placeholder 6"/>
          <p:cNvSpPr>
            <a:spLocks noGrp="1"/>
          </p:cNvSpPr>
          <p:nvPr>
            <p:ph type="body" idx="17"/>
          </p:nvPr>
        </p:nvSpPr>
        <p:spPr/>
        <p:txBody>
          <a:bodyPr/>
          <a:lstStyle/>
          <a:p>
            <a:pPr/>
            <a:r>
              <a:t>Device analysis and expert-witness support in the Philips Respironics litigation, which reached a $1.1 billion U.S. personal-injury and medical-monitoring settlement. The recall covered 15 million devices worldwide (FDA).</a:t>
            </a:r>
          </a:p>
        </p:txBody>
      </p:sp>
      <p:sp>
        <p:nvSpPr>
          <p:cNvPr id="8" name="Text Placeholder 7"/>
          <p:cNvSpPr>
            <a:spLocks noGrp="1"/>
          </p:cNvSpPr>
          <p:nvPr>
            <p:ph type="body" idx="18"/>
          </p:nvPr>
        </p:nvSpPr>
        <p:spPr/>
        <p:txBody>
          <a:bodyPr/>
          <a:lstStyle/>
          <a:p>
            <a:pPr/>
            <a:r>
              <a:t>$50M</a:t>
            </a:r>
          </a:p>
        </p:txBody>
      </p:sp>
      <p:sp>
        <p:nvSpPr>
          <p:cNvPr id="9" name="Text Placeholder 8"/>
          <p:cNvSpPr>
            <a:spLocks noGrp="1"/>
          </p:cNvSpPr>
          <p:nvPr>
            <p:ph type="body" idx="19"/>
          </p:nvPr>
        </p:nvSpPr>
        <p:spPr/>
        <p:txBody>
          <a:bodyPr/>
          <a:lstStyle/>
          <a:p>
            <a:pPr/>
            <a:r>
              <a:t>Other litigation supported</a:t>
            </a:r>
          </a:p>
        </p:txBody>
      </p:sp>
      <p:sp>
        <p:nvSpPr>
          <p:cNvPr id="10" name="Text Placeholder 9"/>
          <p:cNvSpPr>
            <a:spLocks noGrp="1"/>
          </p:cNvSpPr>
          <p:nvPr>
            <p:ph type="body" idx="20"/>
          </p:nvPr>
        </p:nvSpPr>
        <p:spPr/>
        <p:txBody>
          <a:bodyPr/>
          <a:lstStyle/>
          <a:p>
            <a:pPr/>
            <a:r>
              <a:t>Nearly $50 million in combined verdicts and settlements across other matters supported by Alpha Devices.</a:t>
            </a:r>
          </a:p>
        </p:txBody>
      </p:sp>
      <p:sp>
        <p:nvSpPr>
          <p:cNvPr id="11" name="Text Placeholder 10"/>
          <p:cNvSpPr>
            <a:spLocks noGrp="1"/>
          </p:cNvSpPr>
          <p:nvPr>
            <p:ph type="body" idx="21"/>
          </p:nvPr>
        </p:nvSpPr>
        <p:spPr/>
        <p:txBody>
          <a:bodyPr/>
          <a:lstStyle/>
          <a:p>
            <a:pPr/>
            <a:r>
              <a:t>8</a:t>
            </a:r>
          </a:p>
        </p:txBody>
      </p:sp>
      <p:sp>
        <p:nvSpPr>
          <p:cNvPr id="12" name="Text Placeholder 11"/>
          <p:cNvSpPr>
            <a:spLocks noGrp="1"/>
          </p:cNvSpPr>
          <p:nvPr>
            <p:ph type="body" idx="22"/>
          </p:nvPr>
        </p:nvSpPr>
        <p:spPr/>
        <p:txBody>
          <a:bodyPr/>
          <a:lstStyle/>
          <a:p>
            <a:pPr/>
            <a:r>
              <a:t>Device categories</a:t>
            </a:r>
          </a:p>
        </p:txBody>
      </p:sp>
      <p:sp>
        <p:nvSpPr>
          <p:cNvPr id="13" name="Text Placeholder 12"/>
          <p:cNvSpPr>
            <a:spLocks noGrp="1"/>
          </p:cNvSpPr>
          <p:nvPr>
            <p:ph type="body" idx="23"/>
          </p:nvPr>
        </p:nvSpPr>
        <p:spPr/>
        <p:txBody>
          <a:bodyPr/>
          <a:lstStyle/>
          <a:p>
            <a:pPr/>
            <a:r>
              <a:t>From cardiac and respiratory systems to infusion, temperature management, and patient support. See section 04.</a:t>
            </a:r>
          </a:p>
        </p:txBody>
      </p:sp>
      <p:sp>
        <p:nvSpPr>
          <p:cNvPr id="14" name="Footer"/>
          <p:cNvSpPr>
            <a:spLocks noGrp="1"/>
          </p:cNvSpPr>
          <p:nvPr>
            <p:ph type="ftr" sz="quarter" idx="11"/>
          </p:nvPr>
        </p:nvSpPr>
        <p:spPr/>
        <p:txBody>
          <a:bodyPr/>
          <a:lstStyle/>
          <a:p>
            <a:r>
              <a:rPr lang="en-US"/>
              <a:t>AD-PRS-CAP-101126</a:t>
            </a:r>
          </a:p>
        </p:txBody>
      </p:sp>
      <p:sp>
        <p:nvSpPr>
          <p:cNvPr id="15" name="Slide Number"/>
          <p:cNvSpPr>
            <a:spLocks noGrp="1"/>
          </p:cNvSpPr>
          <p:nvPr>
            <p:ph type="sldNum" sz="quarter" idx="12"/>
          </p:nvPr>
        </p:nvSpPr>
        <p:spPr/>
        <p:txBody>
          <a:bodyPr/>
          <a:lstStyle/>
          <a:p>
            <a:fld id="{B6F15528-21DE-4FAA-801E-634DDDAF4B2B}" type="slidenum">
              <a:rPr lang="en-US"/>
              <a:t>6</a:t>
            </a:fld>
            <a:r>
              <a:rPr lang="en-US">
                <a:solidFill>
                  <a:srgbClr val="808080"/>
                </a:solidFill>
              </a:rPr>
              <a:t xml:space="preserve"> / 20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02</a:t>
            </a:r>
          </a:p>
        </p:txBody>
      </p:sp>
      <p:sp>
        <p:nvSpPr>
          <p:cNvPr id="3" name="Text Placeholder 2"/>
          <p:cNvSpPr>
            <a:spLocks noGrp="1"/>
          </p:cNvSpPr>
          <p:nvPr>
            <p:ph type="body" idx="14"/>
          </p:nvPr>
        </p:nvSpPr>
        <p:spPr/>
        <p:txBody>
          <a:bodyPr/>
          <a:lstStyle/>
          <a:p>
            <a:pPr/>
            <a:r>
              <a:t>Section 02</a:t>
            </a:r>
          </a:p>
        </p:txBody>
      </p:sp>
      <p:sp>
        <p:nvSpPr>
          <p:cNvPr id="4" name="Title 3"/>
          <p:cNvSpPr>
            <a:spLocks noGrp="1"/>
          </p:cNvSpPr>
          <p:nvPr>
            <p:ph type="title"/>
          </p:nvPr>
        </p:nvSpPr>
        <p:spPr/>
        <p:txBody>
          <a:bodyPr/>
          <a:lstStyle/>
          <a:p>
            <a:pPr/>
            <a:r>
              <a:t>Capabilities</a:t>
            </a:r>
          </a:p>
        </p:txBody>
      </p:sp>
      <p:sp>
        <p:nvSpPr>
          <p:cNvPr id="5" name="Text Placeholder 4"/>
          <p:cNvSpPr>
            <a:spLocks noGrp="1"/>
          </p:cNvSpPr>
          <p:nvPr>
            <p:ph type="body" idx="1"/>
          </p:nvPr>
        </p:nvSpPr>
        <p:spPr/>
        <p:txBody>
          <a:bodyPr/>
          <a:lstStyle/>
          <a:p>
            <a:pPr/>
            <a:r>
              <a:t>Six ways to answer the technical question. Testing, software analysis, documentation review, and FDA research each contribute to the answer.</a:t>
            </a:r>
          </a:p>
        </p:txBody>
      </p:sp>
      <p:pic>
        <p:nvPicPr>
          <p:cNvPr id="6" name="Art terrain" descr="terrain.png"/>
          <p:cNvPicPr>
            <a:picLocks noChangeAspect="1"/>
          </p:cNvPicPr>
          <p:nvPr/>
        </p:nvPicPr>
        <p:blipFill>
          <a:blip r:embed="rId2"/>
          <a:stretch>
            <a:fillRect/>
          </a:stretch>
        </p:blipFill>
        <p:spPr>
          <a:xfrm>
            <a:off x="8138160" y="914400"/>
            <a:ext cx="3840480" cy="3840480"/>
          </a:xfrm>
          <a:prstGeom prst="rect">
            <a:avLst/>
          </a:prstGeom>
        </p:spPr>
      </p:pic>
      <p:sp>
        <p:nvSpPr>
          <p:cNvPr id="7" name="Footer"/>
          <p:cNvSpPr>
            <a:spLocks noGrp="1"/>
          </p:cNvSpPr>
          <p:nvPr>
            <p:ph type="ftr" sz="quarter" idx="11"/>
          </p:nvPr>
        </p:nvSpPr>
        <p:spPr/>
        <p:txBody>
          <a:bodyPr/>
          <a:lstStyle/>
          <a:p>
            <a:r>
              <a:rPr lang="en-US"/>
              <a:t>AD-PRS-CAP-101126</a:t>
            </a:r>
          </a:p>
        </p:txBody>
      </p:sp>
      <p:sp>
        <p:nvSpPr>
          <p:cNvPr id="8" name="Slide Number"/>
          <p:cNvSpPr>
            <a:spLocks noGrp="1"/>
          </p:cNvSpPr>
          <p:nvPr>
            <p:ph type="sldNum" sz="quarter" idx="12"/>
          </p:nvPr>
        </p:nvSpPr>
        <p:spPr/>
        <p:txBody>
          <a:bodyPr/>
          <a:lstStyle/>
          <a:p>
            <a:fld id="{B6F15528-21DE-4FAA-801E-634DDDAF4B2B}" type="slidenum">
              <a:rPr lang="en-US"/>
              <a:t>7</a:t>
            </a:fld>
            <a:r>
              <a:rPr lang="en-US">
                <a:solidFill>
                  <a:srgbClr val="808080"/>
                </a:solidFill>
              </a:rPr>
              <a:t xml:space="preserve"> / 20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2.1</a:t>
            </a:r>
          </a:p>
        </p:txBody>
      </p:sp>
      <p:sp>
        <p:nvSpPr>
          <p:cNvPr id="3" name="Text Placeholder 2"/>
          <p:cNvSpPr>
            <a:spLocks noGrp="1"/>
          </p:cNvSpPr>
          <p:nvPr>
            <p:ph type="body" idx="14"/>
          </p:nvPr>
        </p:nvSpPr>
        <p:spPr/>
        <p:txBody>
          <a:bodyPr/>
          <a:lstStyle/>
          <a:p>
            <a:pPr/>
            <a:r>
              <a:t>Capabilities</a:t>
            </a:r>
          </a:p>
        </p:txBody>
      </p:sp>
      <p:sp>
        <p:nvSpPr>
          <p:cNvPr id="4" name="Title 3"/>
          <p:cNvSpPr>
            <a:spLocks noGrp="1"/>
          </p:cNvSpPr>
          <p:nvPr>
            <p:ph type="title"/>
          </p:nvPr>
        </p:nvSpPr>
        <p:spPr/>
        <p:txBody>
          <a:bodyPr/>
          <a:lstStyle/>
          <a:p>
            <a:pPr/>
            <a:r>
              <a:t>Six capabilities, one question at a time</a:t>
            </a:r>
          </a:p>
        </p:txBody>
      </p:sp>
      <p:graphicFrame>
        <p:nvGraphicFramePr>
          <p:cNvPr id="5" name="Table Placeholder 4"/>
          <p:cNvGraphicFramePr>
            <a:graphicFrameLocks noGrp="1"/>
          </p:cNvGraphicFramePr>
          <p:nvPr>
            <p:ph type="tbl" idx="1"/>
          </p:nvPr>
        </p:nvGraphicFramePr>
        <p:xfrm>
          <a:off x="3333674" y="1600200"/>
          <a:ext cx="7945786" cy="2048256"/>
        </p:xfrm>
        <a:graphic>
          <a:graphicData uri="http://schemas.openxmlformats.org/drawingml/2006/table">
            <a:tbl>
              <a:tblPr firstRow="1" bandRow="0">
                <a:tableStyleId>{2D5ABB26-0587-4C30-8999-92F81FD0307C}</a:tableStyleId>
              </a:tblPr>
              <a:tblGrid>
                <a:gridCol w="2184213"/>
                <a:gridCol w="2802513"/>
                <a:gridCol w="2959060"/>
              </a:tblGrid>
              <a:tr h="402336">
                <a:tc>
                  <a:txBody>
                    <a:bodyPr/>
                    <a:lstStyle/>
                    <a:p>
                      <a:pPr algn="l"/>
                      <a:r>
                        <a:rPr sz="1000" spc="100">
                          <a:solidFill>
                            <a:srgbClr val="4D4D4D"/>
                          </a:solidFill>
                          <a:latin typeface="Inter Medium"/>
                        </a:rPr>
                        <a:t>CAPABILITY</a:t>
                      </a:r>
                    </a:p>
                  </a:txBody>
                  <a:tcPr marL="0" marR="73152" marT="54864" marB="54864" anchor="b">
                    <a:lnL w="0">
                      <a:noFill/>
                    </a:lnL>
                    <a:lnR w="0">
                      <a:noFill/>
                    </a:lnR>
                    <a:lnT w="10160" cap="flat" cmpd="sng" algn="ctr">
                      <a:solidFill>
                        <a:srgbClr val="0B0B0C"/>
                      </a:solidFill>
                      <a:prstDash val="solid"/>
                    </a:lnT>
                    <a:lnB w="5080" cap="flat" cmpd="sng" algn="ctr">
                      <a:solidFill>
                        <a:srgbClr val="0B0B0C"/>
                      </a:solidFill>
                      <a:prstDash val="solid"/>
                    </a:lnB>
                    <a:noFill/>
                  </a:tcPr>
                </a:tc>
                <a:tc>
                  <a:txBody>
                    <a:bodyPr/>
                    <a:lstStyle/>
                    <a:p>
                      <a:pPr algn="l"/>
                      <a:r>
                        <a:rPr sz="1000" spc="100">
                          <a:solidFill>
                            <a:srgbClr val="4D4D4D"/>
                          </a:solidFill>
                          <a:latin typeface="Inter Medium"/>
                        </a:rPr>
                        <a:t>WHAT IT ANSWERS</a:t>
                      </a:r>
                    </a:p>
                  </a:txBody>
                  <a:tcPr marL="73152" marR="73152" marT="54864" marB="54864" anchor="b">
                    <a:lnL w="0">
                      <a:noFill/>
                    </a:lnL>
                    <a:lnR w="0">
                      <a:noFill/>
                    </a:lnR>
                    <a:lnT w="10160" cap="flat" cmpd="sng" algn="ctr">
                      <a:solidFill>
                        <a:srgbClr val="0B0B0C"/>
                      </a:solidFill>
                      <a:prstDash val="solid"/>
                    </a:lnT>
                    <a:lnB w="5080" cap="flat" cmpd="sng" algn="ctr">
                      <a:solidFill>
                        <a:srgbClr val="0B0B0C"/>
                      </a:solidFill>
                      <a:prstDash val="solid"/>
                    </a:lnB>
                    <a:noFill/>
                  </a:tcPr>
                </a:tc>
                <a:tc>
                  <a:txBody>
                    <a:bodyPr/>
                    <a:lstStyle/>
                    <a:p>
                      <a:pPr algn="l"/>
                      <a:r>
                        <a:rPr sz="1000" spc="100">
                          <a:solidFill>
                            <a:srgbClr val="4D4D4D"/>
                          </a:solidFill>
                          <a:latin typeface="Inter Medium"/>
                        </a:rPr>
                        <a:t>WHAT YOU RECEIVE</a:t>
                      </a:r>
                    </a:p>
                  </a:txBody>
                  <a:tcPr marL="73152" marR="0" marT="54864" marB="54864" anchor="b">
                    <a:lnL w="0">
                      <a:noFill/>
                    </a:lnL>
                    <a:lnR w="0">
                      <a:noFill/>
                    </a:lnR>
                    <a:lnT w="10160" cap="flat" cmpd="sng" algn="ctr">
                      <a:solidFill>
                        <a:srgbClr val="0B0B0C"/>
                      </a:solidFill>
                      <a:prstDash val="solid"/>
                    </a:lnT>
                    <a:lnB w="5080" cap="flat" cmpd="sng" algn="ctr">
                      <a:solidFill>
                        <a:srgbClr val="0B0B0C"/>
                      </a:solidFill>
                      <a:prstDash val="solid"/>
                    </a:lnB>
                    <a:noFill/>
                  </a:tcPr>
                </a:tc>
              </a:tr>
              <a:tr h="274320">
                <a:tc>
                  <a:txBody>
                    <a:bodyPr/>
                    <a:lstStyle/>
                    <a:p>
                      <a:pPr algn="l"/>
                      <a:r>
                        <a:rPr sz="1100">
                          <a:solidFill>
                            <a:srgbClr val="0B0B0C"/>
                          </a:solidFill>
                          <a:latin typeface="Inter Medium"/>
                        </a:rPr>
                        <a:t>01  Failure analysis &amp; reconstruction</a:t>
                      </a:r>
                    </a:p>
                  </a:txBody>
                  <a:tcPr marL="0" marR="73152" marT="45720" marB="45720" anchor="ctr">
                    <a:lnL w="0">
                      <a:noFill/>
                    </a:lnL>
                    <a:lnR w="0">
                      <a:noFill/>
                    </a:lnR>
                    <a:lnT w="5080" cap="flat" cmpd="sng" algn="ctr">
                      <a:solidFill>
                        <a:srgbClr val="0B0B0C"/>
                      </a:solidFill>
                      <a:prstDash val="solid"/>
                    </a:lnT>
                    <a:lnB w="3175" cap="flat" cmpd="sng" algn="ctr">
                      <a:solidFill>
                        <a:srgbClr val="E6E6E6"/>
                      </a:solidFill>
                      <a:prstDash val="solid"/>
                    </a:lnB>
                    <a:noFill/>
                  </a:tcPr>
                </a:tc>
                <a:tc>
                  <a:txBody>
                    <a:bodyPr/>
                    <a:lstStyle/>
                    <a:p>
                      <a:pPr algn="l"/>
                      <a:r>
                        <a:rPr sz="1100">
                          <a:solidFill>
                            <a:srgbClr val="0B0B0C"/>
                          </a:solidFill>
                          <a:latin typeface="Inter"/>
                        </a:rPr>
                        <a:t>Determine what failed, how it happened, and which explanations the evidence supports.</a:t>
                      </a:r>
                    </a:p>
                  </a:txBody>
                  <a:tcPr marL="73152" marR="73152" marT="45720" marB="45720" anchor="ctr">
                    <a:lnL w="0">
                      <a:noFill/>
                    </a:lnL>
                    <a:lnR w="0">
                      <a:noFill/>
                    </a:lnR>
                    <a:lnT w="5080" cap="flat" cmpd="sng" algn="ctr">
                      <a:solidFill>
                        <a:srgbClr val="0B0B0C"/>
                      </a:solidFill>
                      <a:prstDash val="solid"/>
                    </a:lnT>
                    <a:lnB w="3175" cap="flat" cmpd="sng" algn="ctr">
                      <a:solidFill>
                        <a:srgbClr val="E6E6E6"/>
                      </a:solidFill>
                      <a:prstDash val="solid"/>
                    </a:lnB>
                    <a:noFill/>
                  </a:tcPr>
                </a:tc>
                <a:tc>
                  <a:txBody>
                    <a:bodyPr/>
                    <a:lstStyle/>
                    <a:p>
                      <a:pPr algn="l"/>
                      <a:r>
                        <a:rPr sz="1100">
                          <a:solidFill>
                            <a:srgbClr val="0B0B0C"/>
                          </a:solidFill>
                          <a:latin typeface="Inter"/>
                        </a:rPr>
                        <a:t>A documented assessment of the failure mechanisms, the alternatives, and the limits of the evidence</a:t>
                      </a:r>
                    </a:p>
                  </a:txBody>
                  <a:tcPr marL="73152" marR="0" marT="45720" marB="45720" anchor="ctr">
                    <a:lnL w="0">
                      <a:noFill/>
                    </a:lnL>
                    <a:lnR w="0">
                      <a:noFill/>
                    </a:lnR>
                    <a:lnT w="5080" cap="flat" cmpd="sng" algn="ctr">
                      <a:solidFill>
                        <a:srgbClr val="0B0B0C"/>
                      </a:solidFill>
                      <a:prstDash val="solid"/>
                    </a:lnT>
                    <a:lnB w="3175" cap="flat" cmpd="sng" algn="ctr">
                      <a:solidFill>
                        <a:srgbClr val="E6E6E6"/>
                      </a:solidFill>
                      <a:prstDash val="solid"/>
                    </a:lnB>
                    <a:noFill/>
                  </a:tcPr>
                </a:tc>
              </a:tr>
              <a:tr h="274320">
                <a:tc>
                  <a:txBody>
                    <a:bodyPr/>
                    <a:lstStyle/>
                    <a:p>
                      <a:pPr algn="l"/>
                      <a:r>
                        <a:rPr sz="1100">
                          <a:solidFill>
                            <a:srgbClr val="0B0B0C"/>
                          </a:solidFill>
                          <a:latin typeface="Inter Medium"/>
                        </a:rPr>
                        <a:t>02  Custom testing &amp; measurement</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1100">
                          <a:solidFill>
                            <a:srgbClr val="0B0B0C"/>
                          </a:solidFill>
                          <a:latin typeface="Inter"/>
                        </a:rPr>
                        <a:t>Design experiments that answer the questions the records leave open.</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1100">
                          <a:solidFill>
                            <a:srgbClr val="0B0B0C"/>
                          </a:solidFill>
                          <a:latin typeface="Inter"/>
                        </a:rPr>
                        <a:t>A focused test program with methods, measurements, results, and limitations</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1100">
                          <a:solidFill>
                            <a:srgbClr val="0B0B0C"/>
                          </a:solidFill>
                          <a:latin typeface="Inter Medium"/>
                        </a:rPr>
                        <a:t>03  Software, firmware &amp; device data</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1100">
                          <a:solidFill>
                            <a:srgbClr val="0B0B0C"/>
                          </a:solidFill>
                          <a:latin typeface="Inter"/>
                        </a:rPr>
                        <a:t>Connect logged events with the physical behavior of the device.</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1100">
                          <a:solidFill>
                            <a:srgbClr val="0B0B0C"/>
                          </a:solidFill>
                          <a:latin typeface="Inter"/>
                        </a:rPr>
                        <a:t>An account of system behavior and event timing, with missing or conflicting data identified</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1100">
                          <a:solidFill>
                            <a:srgbClr val="0B0B0C"/>
                          </a:solidFill>
                          <a:latin typeface="Inter Medium"/>
                        </a:rPr>
                        <a:t>04  Design &amp; quality documentation</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1100">
                          <a:solidFill>
                            <a:srgbClr val="0B0B0C"/>
                          </a:solidFill>
                          <a:latin typeface="Inter"/>
                        </a:rPr>
                        <a:t>Review the QMS, DHF, risk file, and traceability matrix against real-world performance.</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1100">
                          <a:solidFill>
                            <a:srgbClr val="0B0B0C"/>
                          </a:solidFill>
                          <a:latin typeface="Inter"/>
                        </a:rPr>
                        <a:t>Design decisions and risk controls assessed against test results and field experience</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1100">
                          <a:solidFill>
                            <a:srgbClr val="0B0B0C"/>
                          </a:solidFill>
                          <a:latin typeface="Inter Medium"/>
                        </a:rPr>
                        <a:t>05  MAUDE &amp; FDA database analysis</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1100">
                          <a:solidFill>
                            <a:srgbClr val="0B0B0C"/>
                          </a:solidFill>
                          <a:latin typeface="Inter"/>
                        </a:rPr>
                        <a:t>Place an incident in context with adverse-event reports, recalls, and regulatory history.</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1100">
                          <a:solidFill>
                            <a:srgbClr val="0B0B0C"/>
                          </a:solidFill>
                          <a:latin typeface="Inter"/>
                        </a:rPr>
                        <a:t>A history of related reports and regulatory events, with search criteria and data limits</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1100">
                          <a:solidFill>
                            <a:srgbClr val="0B0B0C"/>
                          </a:solidFill>
                          <a:latin typeface="Inter Medium"/>
                        </a:rPr>
                        <a:t>06  Expert reports &amp; testimony</a:t>
                      </a:r>
                    </a:p>
                  </a:txBody>
                  <a:tcPr marL="0" marR="73152" marT="45720" marB="45720" anchor="ctr">
                    <a:lnL w="0">
                      <a:noFill/>
                    </a:lnL>
                    <a:lnR w="0">
                      <a:noFill/>
                    </a:lnR>
                    <a:lnT w="0">
                      <a:noFill/>
                    </a:lnT>
                    <a:lnB w="10160" cap="flat" cmpd="sng" algn="ctr">
                      <a:solidFill>
                        <a:srgbClr val="0B0B0C"/>
                      </a:solidFill>
                      <a:prstDash val="solid"/>
                    </a:lnB>
                    <a:noFill/>
                  </a:tcPr>
                </a:tc>
                <a:tc>
                  <a:txBody>
                    <a:bodyPr/>
                    <a:lstStyle/>
                    <a:p>
                      <a:pPr algn="l"/>
                      <a:r>
                        <a:rPr sz="1100">
                          <a:solidFill>
                            <a:srgbClr val="0B0B0C"/>
                          </a:solidFill>
                          <a:latin typeface="Inter"/>
                        </a:rPr>
                        <a:t>Explain the engineering clearly in reports, demonstratives, deposition, and trial.</a:t>
                      </a:r>
                    </a:p>
                  </a:txBody>
                  <a:tcPr marL="73152" marR="73152" marT="45720" marB="45720" anchor="ctr">
                    <a:lnL w="0">
                      <a:noFill/>
                    </a:lnL>
                    <a:lnR w="0">
                      <a:noFill/>
                    </a:lnR>
                    <a:lnT w="0">
                      <a:noFill/>
                    </a:lnT>
                    <a:lnB w="10160" cap="flat" cmpd="sng" algn="ctr">
                      <a:solidFill>
                        <a:srgbClr val="0B0B0C"/>
                      </a:solidFill>
                      <a:prstDash val="solid"/>
                    </a:lnB>
                    <a:noFill/>
                  </a:tcPr>
                </a:tc>
                <a:tc>
                  <a:txBody>
                    <a:bodyPr/>
                    <a:lstStyle/>
                    <a:p>
                      <a:pPr algn="l"/>
                      <a:r>
                        <a:rPr sz="1100">
                          <a:solidFill>
                            <a:srgbClr val="0B0B0C"/>
                          </a:solidFill>
                          <a:latin typeface="Inter"/>
                        </a:rPr>
                        <a:t>Expert reports, technical demonstratives, and testimony grounded in the investigation</a:t>
                      </a:r>
                    </a:p>
                  </a:txBody>
                  <a:tcPr marL="73152" marR="0" marT="45720" marB="45720" anchor="ctr">
                    <a:lnL w="0">
                      <a:noFill/>
                    </a:lnL>
                    <a:lnR w="0">
                      <a:noFill/>
                    </a:lnR>
                    <a:lnT w="0">
                      <a:noFill/>
                    </a:lnT>
                    <a:lnB w="10160" cap="flat" cmpd="sng" algn="ctr">
                      <a:solidFill>
                        <a:srgbClr val="0B0B0C"/>
                      </a:solidFill>
                      <a:prstDash val="solid"/>
                    </a:lnB>
                    <a:noFill/>
                  </a:tcPr>
                </a:tc>
              </a:tr>
            </a:tbl>
          </a:graphicData>
        </a:graphic>
      </p:graphicFrame>
      <p:sp>
        <p:nvSpPr>
          <p:cNvPr id="6" name="Text Placeholder 5"/>
          <p:cNvSpPr>
            <a:spLocks noGrp="1"/>
          </p:cNvSpPr>
          <p:nvPr>
            <p:ph type="body" idx="15"/>
          </p:nvPr>
        </p:nvSpPr>
        <p:spPr/>
        <p:txBody>
          <a:bodyPr/>
          <a:lstStyle/>
          <a:p>
            <a:pPr/>
            <a:r>
              <a:t>TABLE 01</a:t>
            </a:r>
          </a:p>
        </p:txBody>
      </p:sp>
      <p:sp>
        <p:nvSpPr>
          <p:cNvPr id="7" name="Text Placeholder 6"/>
          <p:cNvSpPr>
            <a:spLocks noGrp="1"/>
          </p:cNvSpPr>
          <p:nvPr>
            <p:ph type="body" idx="16"/>
          </p:nvPr>
        </p:nvSpPr>
        <p:spPr/>
        <p:txBody>
          <a:bodyPr/>
          <a:lstStyle/>
          <a:p>
            <a:pPr/>
            <a:r>
              <a:t>The six capabilities on alphadevices.io/capabilities. The next three slides give the work behind each.</a:t>
            </a:r>
          </a:p>
        </p:txBody>
      </p:sp>
      <p:sp>
        <p:nvSpPr>
          <p:cNvPr id="8" name="Footer"/>
          <p:cNvSpPr>
            <a:spLocks noGrp="1"/>
          </p:cNvSpPr>
          <p:nvPr>
            <p:ph type="ftr" sz="quarter" idx="11"/>
          </p:nvPr>
        </p:nvSpPr>
        <p:spPr/>
        <p:txBody>
          <a:bodyPr/>
          <a:lstStyle/>
          <a:p>
            <a:r>
              <a:rPr lang="en-US"/>
              <a:t>AD-PRS-CAP-101126</a:t>
            </a:r>
          </a:p>
        </p:txBody>
      </p:sp>
      <p:sp>
        <p:nvSpPr>
          <p:cNvPr id="9" name="Slide Number"/>
          <p:cNvSpPr>
            <a:spLocks noGrp="1"/>
          </p:cNvSpPr>
          <p:nvPr>
            <p:ph type="sldNum" sz="quarter" idx="12"/>
          </p:nvPr>
        </p:nvSpPr>
        <p:spPr/>
        <p:txBody>
          <a:bodyPr/>
          <a:lstStyle/>
          <a:p>
            <a:fld id="{B6F15528-21DE-4FAA-801E-634DDDAF4B2B}" type="slidenum">
              <a:rPr lang="en-US"/>
              <a:t>8</a:t>
            </a:fld>
            <a:r>
              <a:rPr lang="en-US">
                <a:solidFill>
                  <a:srgbClr val="808080"/>
                </a:solidFill>
              </a:rPr>
              <a:t xml:space="preserve"> / 20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2.2</a:t>
            </a:r>
          </a:p>
        </p:txBody>
      </p:sp>
      <p:sp>
        <p:nvSpPr>
          <p:cNvPr id="3" name="Text Placeholder 2"/>
          <p:cNvSpPr>
            <a:spLocks noGrp="1"/>
          </p:cNvSpPr>
          <p:nvPr>
            <p:ph type="body" idx="14"/>
          </p:nvPr>
        </p:nvSpPr>
        <p:spPr/>
        <p:txBody>
          <a:bodyPr/>
          <a:lstStyle/>
          <a:p>
            <a:pPr/>
            <a:r>
              <a:t>Capabilities</a:t>
            </a:r>
          </a:p>
        </p:txBody>
      </p:sp>
      <p:sp>
        <p:nvSpPr>
          <p:cNvPr id="4" name="Title 3"/>
          <p:cNvSpPr>
            <a:spLocks noGrp="1"/>
          </p:cNvSpPr>
          <p:nvPr>
            <p:ph type="title"/>
          </p:nvPr>
        </p:nvSpPr>
        <p:spPr/>
        <p:txBody>
          <a:bodyPr/>
          <a:lstStyle/>
          <a:p>
            <a:pPr/>
            <a:r>
              <a:t>Failure analysis &amp; reconstruction · Custom testing &amp; measurement</a:t>
            </a:r>
          </a:p>
        </p:txBody>
      </p:sp>
      <p:sp>
        <p:nvSpPr>
          <p:cNvPr id="5" name="Text Placeholder 4"/>
          <p:cNvSpPr>
            <a:spLocks noGrp="1"/>
          </p:cNvSpPr>
          <p:nvPr>
            <p:ph type="body" idx="15"/>
          </p:nvPr>
        </p:nvSpPr>
        <p:spPr/>
        <p:txBody>
          <a:bodyPr/>
          <a:lstStyle/>
          <a:p>
            <a:pPr/>
            <a:r>
              <a:t>01  Failure analysis &amp; reconstruction</a:t>
            </a:r>
          </a:p>
        </p:txBody>
      </p:sp>
      <p:sp>
        <p:nvSpPr>
          <p:cNvPr id="6" name="Content Placeholder 5"/>
          <p:cNvSpPr>
            <a:spLocks noGrp="1"/>
          </p:cNvSpPr>
          <p:nvPr>
            <p:ph idx="1"/>
          </p:nvPr>
        </p:nvSpPr>
        <p:spPr/>
        <p:txBody>
          <a:bodyPr/>
          <a:lstStyle/>
          <a:p>
            <a:pPr>
              <a:spcAft>
                <a:spcPts val="300"/>
              </a:spcAft>
            </a:pPr>
            <a:r>
              <a:rPr sz="1200"/>
              <a:t>Determine what failed, how it happened, and which explanations the evidence supports.</a:t>
            </a:r>
          </a:p>
          <a:p>
            <a:pPr lvl="1">
              <a:spcAft>
                <a:spcPts val="300"/>
              </a:spcAft>
            </a:pPr>
            <a:r>
              <a:rPr sz="1200"/>
              <a:t>Mechanical, electrical, thermal, and fluid-system analysis</a:t>
            </a:r>
          </a:p>
          <a:p>
            <a:pPr lvl="1">
              <a:spcAft>
                <a:spcPts val="300"/>
              </a:spcAft>
            </a:pPr>
            <a:r>
              <a:rPr sz="1200"/>
              <a:t>Device condition, accessories, and maintenance history</a:t>
            </a:r>
          </a:p>
          <a:p>
            <a:pPr lvl="1">
              <a:spcAft>
                <a:spcPts val="300"/>
              </a:spcAft>
            </a:pPr>
            <a:r>
              <a:rPr sz="1200"/>
              <a:t>Incident reconstruction and comparative evaluation</a:t>
            </a:r>
          </a:p>
          <a:p>
            <a:pPr lvl="1">
              <a:spcAft>
                <a:spcPts val="300"/>
              </a:spcAft>
            </a:pPr>
            <a:r>
              <a:rPr sz="1200"/>
              <a:t>Assessment of both malfunction and normal operation</a:t>
            </a:r>
          </a:p>
          <a:p>
            <a:pPr>
              <a:spcAft>
                <a:spcPts val="300"/>
              </a:spcAft>
            </a:pPr>
            <a:r>
              <a:rPr sz="1200"/>
              <a:t>You receive: A documented assessment of the failure mechanisms, the alternative explanations, and the limits of the available evidence.</a:t>
            </a:r>
          </a:p>
        </p:txBody>
      </p:sp>
      <p:sp>
        <p:nvSpPr>
          <p:cNvPr id="7" name="Text Placeholder 6"/>
          <p:cNvSpPr>
            <a:spLocks noGrp="1"/>
          </p:cNvSpPr>
          <p:nvPr>
            <p:ph type="body" idx="16"/>
          </p:nvPr>
        </p:nvSpPr>
        <p:spPr/>
        <p:txBody>
          <a:bodyPr/>
          <a:lstStyle/>
          <a:p>
            <a:pPr/>
            <a:r>
              <a:t>02  Custom testing &amp; measurement</a:t>
            </a:r>
          </a:p>
        </p:txBody>
      </p:sp>
      <p:sp>
        <p:nvSpPr>
          <p:cNvPr id="8" name="Content Placeholder 7"/>
          <p:cNvSpPr>
            <a:spLocks noGrp="1"/>
          </p:cNvSpPr>
          <p:nvPr>
            <p:ph idx="2"/>
          </p:nvPr>
        </p:nvSpPr>
        <p:spPr/>
        <p:txBody>
          <a:bodyPr/>
          <a:lstStyle/>
          <a:p>
            <a:pPr>
              <a:spcAft>
                <a:spcPts val="300"/>
              </a:spcAft>
            </a:pPr>
            <a:r>
              <a:rPr sz="1200"/>
              <a:t>Design experiments that answer the questions the records leave open.</a:t>
            </a:r>
          </a:p>
          <a:p>
            <a:pPr lvl="1">
              <a:spcAft>
                <a:spcPts val="300"/>
              </a:spcAft>
            </a:pPr>
            <a:r>
              <a:rPr sz="1200"/>
              <a:t>Custom fixtures and instrumented test environments</a:t>
            </a:r>
          </a:p>
          <a:p>
            <a:pPr lvl="1">
              <a:spcAft>
                <a:spcPts val="300"/>
              </a:spcAft>
            </a:pPr>
            <a:r>
              <a:rPr sz="1200"/>
              <a:t>Sample-device and comparative testing</a:t>
            </a:r>
          </a:p>
          <a:p>
            <a:pPr lvl="1">
              <a:spcAft>
                <a:spcPts val="300"/>
              </a:spcAft>
            </a:pPr>
            <a:r>
              <a:rPr sz="1200"/>
              <a:t>Pressure, flow, temperature, and particle measurements</a:t>
            </a:r>
          </a:p>
          <a:p>
            <a:pPr lvl="1">
              <a:spcAft>
                <a:spcPts val="300"/>
              </a:spcAft>
            </a:pPr>
            <a:r>
              <a:rPr sz="1200"/>
              <a:t>Repeatable experiments built around the technical question</a:t>
            </a:r>
          </a:p>
          <a:p>
            <a:pPr>
              <a:spcAft>
                <a:spcPts val="300"/>
              </a:spcAft>
            </a:pPr>
            <a:r>
              <a:rPr sz="1200"/>
              <a:t>You receive: A focused test program with recorded methods, measurements, results, and limitations.</a:t>
            </a:r>
          </a:p>
        </p:txBody>
      </p:sp>
      <p:sp>
        <p:nvSpPr>
          <p:cNvPr id="9" name="Footer"/>
          <p:cNvSpPr>
            <a:spLocks noGrp="1"/>
          </p:cNvSpPr>
          <p:nvPr>
            <p:ph type="ftr" sz="quarter" idx="11"/>
          </p:nvPr>
        </p:nvSpPr>
        <p:spPr/>
        <p:txBody>
          <a:bodyPr/>
          <a:lstStyle/>
          <a:p>
            <a:r>
              <a:rPr lang="en-US"/>
              <a:t>AD-PRS-CAP-101126</a:t>
            </a:r>
          </a:p>
        </p:txBody>
      </p:sp>
      <p:sp>
        <p:nvSpPr>
          <p:cNvPr id="10" name="Slide Number"/>
          <p:cNvSpPr>
            <a:spLocks noGrp="1"/>
          </p:cNvSpPr>
          <p:nvPr>
            <p:ph type="sldNum" sz="quarter" idx="12"/>
          </p:nvPr>
        </p:nvSpPr>
        <p:spPr/>
        <p:txBody>
          <a:bodyPr/>
          <a:lstStyle/>
          <a:p>
            <a:fld id="{B6F15528-21DE-4FAA-801E-634DDDAF4B2B}" type="slidenum">
              <a:rPr lang="en-US"/>
              <a:t>9</a:t>
            </a:fld>
            <a:r>
              <a:rPr lang="en-US">
                <a:solidFill>
                  <a:srgbClr val="808080"/>
                </a:solidFill>
              </a:rPr>
              <a:t xml:space="preserve"> / 20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2.3</a:t>
            </a:r>
          </a:p>
        </p:txBody>
      </p:sp>
      <p:sp>
        <p:nvSpPr>
          <p:cNvPr id="3" name="Text Placeholder 2"/>
          <p:cNvSpPr>
            <a:spLocks noGrp="1"/>
          </p:cNvSpPr>
          <p:nvPr>
            <p:ph type="body" idx="14"/>
          </p:nvPr>
        </p:nvSpPr>
        <p:spPr/>
        <p:txBody>
          <a:bodyPr/>
          <a:lstStyle/>
          <a:p>
            <a:pPr/>
            <a:r>
              <a:t>Capabilities</a:t>
            </a:r>
          </a:p>
        </p:txBody>
      </p:sp>
      <p:sp>
        <p:nvSpPr>
          <p:cNvPr id="4" name="Title 3"/>
          <p:cNvSpPr>
            <a:spLocks noGrp="1"/>
          </p:cNvSpPr>
          <p:nvPr>
            <p:ph type="title"/>
          </p:nvPr>
        </p:nvSpPr>
        <p:spPr/>
        <p:txBody>
          <a:bodyPr/>
          <a:lstStyle/>
          <a:p>
            <a:pPr/>
            <a:r>
              <a:t>Software, firmware &amp; device data · Design &amp; quality documentation</a:t>
            </a:r>
          </a:p>
        </p:txBody>
      </p:sp>
      <p:sp>
        <p:nvSpPr>
          <p:cNvPr id="5" name="Text Placeholder 4"/>
          <p:cNvSpPr>
            <a:spLocks noGrp="1"/>
          </p:cNvSpPr>
          <p:nvPr>
            <p:ph type="body" idx="15"/>
          </p:nvPr>
        </p:nvSpPr>
        <p:spPr/>
        <p:txBody>
          <a:bodyPr/>
          <a:lstStyle/>
          <a:p>
            <a:pPr/>
            <a:r>
              <a:t>03  Software, firmware &amp; device data</a:t>
            </a:r>
          </a:p>
        </p:txBody>
      </p:sp>
      <p:sp>
        <p:nvSpPr>
          <p:cNvPr id="6" name="Content Placeholder 5"/>
          <p:cNvSpPr>
            <a:spLocks noGrp="1"/>
          </p:cNvSpPr>
          <p:nvPr>
            <p:ph idx="1"/>
          </p:nvPr>
        </p:nvSpPr>
        <p:spPr/>
        <p:txBody>
          <a:bodyPr/>
          <a:lstStyle/>
          <a:p>
            <a:pPr>
              <a:spcAft>
                <a:spcPts val="300"/>
              </a:spcAft>
            </a:pPr>
            <a:r>
              <a:rPr sz="1200"/>
              <a:t>Connect logged events with the physical behavior of the device.</a:t>
            </a:r>
          </a:p>
          <a:p>
            <a:pPr lvl="1">
              <a:spcAft>
                <a:spcPts val="300"/>
              </a:spcAft>
            </a:pPr>
            <a:r>
              <a:rPr sz="1200"/>
              <a:t>Code and firmware evaluation</a:t>
            </a:r>
          </a:p>
          <a:p>
            <a:pPr lvl="1">
              <a:spcAft>
                <a:spcPts val="300"/>
              </a:spcAft>
            </a:pPr>
            <a:r>
              <a:rPr sz="1200"/>
              <a:t>Event logs, waveforms, and time alignment</a:t>
            </a:r>
          </a:p>
          <a:p>
            <a:pPr lvl="1">
              <a:spcAft>
                <a:spcPts val="300"/>
              </a:spcAft>
            </a:pPr>
            <a:r>
              <a:rPr sz="1200"/>
              <a:t>Alarm, sensor, and control-logic analysis</a:t>
            </a:r>
          </a:p>
          <a:p>
            <a:pPr lvl="1">
              <a:spcAft>
                <a:spcPts val="300"/>
              </a:spcAft>
            </a:pPr>
            <a:r>
              <a:rPr sz="1200"/>
              <a:t>Correlation of recorded events with bench testing</a:t>
            </a:r>
          </a:p>
          <a:p>
            <a:pPr>
              <a:spcAft>
                <a:spcPts val="300"/>
              </a:spcAft>
            </a:pPr>
            <a:r>
              <a:rPr sz="1200"/>
              <a:t>You receive: A documented account of system behavior and event timing, with missing or conflicting information identified.</a:t>
            </a:r>
          </a:p>
        </p:txBody>
      </p:sp>
      <p:sp>
        <p:nvSpPr>
          <p:cNvPr id="7" name="Text Placeholder 6"/>
          <p:cNvSpPr>
            <a:spLocks noGrp="1"/>
          </p:cNvSpPr>
          <p:nvPr>
            <p:ph type="body" idx="16"/>
          </p:nvPr>
        </p:nvSpPr>
        <p:spPr/>
        <p:txBody>
          <a:bodyPr/>
          <a:lstStyle/>
          <a:p>
            <a:pPr/>
            <a:r>
              <a:t>04  Design &amp; quality documentation</a:t>
            </a:r>
          </a:p>
        </p:txBody>
      </p:sp>
      <p:sp>
        <p:nvSpPr>
          <p:cNvPr id="8" name="Content Placeholder 7"/>
          <p:cNvSpPr>
            <a:spLocks noGrp="1"/>
          </p:cNvSpPr>
          <p:nvPr>
            <p:ph idx="2"/>
          </p:nvPr>
        </p:nvSpPr>
        <p:spPr/>
        <p:txBody>
          <a:bodyPr/>
          <a:lstStyle/>
          <a:p>
            <a:pPr>
              <a:spcAft>
                <a:spcPts val="300"/>
              </a:spcAft>
            </a:pPr>
            <a:r>
              <a:rPr sz="1200"/>
              <a:t>Review the QMS, DHF, risk file, and traceability matrix against real-world performance.</a:t>
            </a:r>
          </a:p>
          <a:p>
            <a:pPr lvl="1">
              <a:spcAft>
                <a:spcPts val="300"/>
              </a:spcAft>
            </a:pPr>
            <a:r>
              <a:rPr sz="1200"/>
              <a:t>Verification and validation protocols, results, and deviations</a:t>
            </a:r>
          </a:p>
          <a:p>
            <a:pPr lvl="1">
              <a:spcAft>
                <a:spcPts val="300"/>
              </a:spcAft>
            </a:pPr>
            <a:r>
              <a:rPr sz="1200"/>
              <a:t>Complaint investigations and corrective and preventive action (CAPA)</a:t>
            </a:r>
          </a:p>
          <a:p>
            <a:pPr lvl="1">
              <a:spcAft>
                <a:spcPts val="300"/>
              </a:spcAft>
            </a:pPr>
            <a:r>
              <a:rPr sz="1200"/>
              <a:t>Warnings, instructions, design changes, and foreseeable use</a:t>
            </a:r>
          </a:p>
          <a:p>
            <a:pPr lvl="1">
              <a:spcAft>
                <a:spcPts val="300"/>
              </a:spcAft>
            </a:pPr>
            <a:r>
              <a:rPr sz="1200"/>
              <a:t>Analysis against the standards and requirements that applied at the time</a:t>
            </a:r>
          </a:p>
          <a:p>
            <a:pPr>
              <a:spcAft>
                <a:spcPts val="300"/>
              </a:spcAft>
            </a:pPr>
            <a:r>
              <a:rPr sz="1200"/>
              <a:t>You receive: An assessment of design decisions and risk controls against test results and field experience, with supporting records and open questions identified.</a:t>
            </a:r>
          </a:p>
        </p:txBody>
      </p:sp>
      <p:sp>
        <p:nvSpPr>
          <p:cNvPr id="9" name="Footer"/>
          <p:cNvSpPr>
            <a:spLocks noGrp="1"/>
          </p:cNvSpPr>
          <p:nvPr>
            <p:ph type="ftr" sz="quarter" idx="11"/>
          </p:nvPr>
        </p:nvSpPr>
        <p:spPr/>
        <p:txBody>
          <a:bodyPr/>
          <a:lstStyle/>
          <a:p>
            <a:r>
              <a:rPr lang="en-US"/>
              <a:t>AD-PRS-CAP-101126</a:t>
            </a:r>
          </a:p>
        </p:txBody>
      </p:sp>
      <p:sp>
        <p:nvSpPr>
          <p:cNvPr id="10" name="Slide Number"/>
          <p:cNvSpPr>
            <a:spLocks noGrp="1"/>
          </p:cNvSpPr>
          <p:nvPr>
            <p:ph type="sldNum" sz="quarter" idx="12"/>
          </p:nvPr>
        </p:nvSpPr>
        <p:spPr/>
        <p:txBody>
          <a:bodyPr/>
          <a:lstStyle/>
          <a:p>
            <a:fld id="{B6F15528-21DE-4FAA-801E-634DDDAF4B2B}" type="slidenum">
              <a:rPr lang="en-US"/>
              <a:t>10</a:t>
            </a:fld>
            <a:r>
              <a:rPr lang="en-US">
                <a:solidFill>
                  <a:srgbClr val="808080"/>
                </a:solidFill>
              </a:rPr>
              <a:t xml:space="preserve"> / 20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2.4</a:t>
            </a:r>
          </a:p>
        </p:txBody>
      </p:sp>
      <p:sp>
        <p:nvSpPr>
          <p:cNvPr id="3" name="Text Placeholder 2"/>
          <p:cNvSpPr>
            <a:spLocks noGrp="1"/>
          </p:cNvSpPr>
          <p:nvPr>
            <p:ph type="body" idx="14"/>
          </p:nvPr>
        </p:nvSpPr>
        <p:spPr/>
        <p:txBody>
          <a:bodyPr/>
          <a:lstStyle/>
          <a:p>
            <a:pPr/>
            <a:r>
              <a:t>Capabilities</a:t>
            </a:r>
          </a:p>
        </p:txBody>
      </p:sp>
      <p:sp>
        <p:nvSpPr>
          <p:cNvPr id="4" name="Title 3"/>
          <p:cNvSpPr>
            <a:spLocks noGrp="1"/>
          </p:cNvSpPr>
          <p:nvPr>
            <p:ph type="title"/>
          </p:nvPr>
        </p:nvSpPr>
        <p:spPr/>
        <p:txBody>
          <a:bodyPr/>
          <a:lstStyle/>
          <a:p>
            <a:pPr/>
            <a:r>
              <a:t>MAUDE &amp; FDA database analysis · Expert reports &amp; testimony</a:t>
            </a:r>
          </a:p>
        </p:txBody>
      </p:sp>
      <p:sp>
        <p:nvSpPr>
          <p:cNvPr id="5" name="Text Placeholder 4"/>
          <p:cNvSpPr>
            <a:spLocks noGrp="1"/>
          </p:cNvSpPr>
          <p:nvPr>
            <p:ph type="body" idx="15"/>
          </p:nvPr>
        </p:nvSpPr>
        <p:spPr/>
        <p:txBody>
          <a:bodyPr/>
          <a:lstStyle/>
          <a:p>
            <a:pPr/>
            <a:r>
              <a:t>05  MAUDE &amp; FDA database analysis</a:t>
            </a:r>
          </a:p>
        </p:txBody>
      </p:sp>
      <p:sp>
        <p:nvSpPr>
          <p:cNvPr id="6" name="Content Placeholder 5"/>
          <p:cNvSpPr>
            <a:spLocks noGrp="1"/>
          </p:cNvSpPr>
          <p:nvPr>
            <p:ph idx="1"/>
          </p:nvPr>
        </p:nvSpPr>
        <p:spPr/>
        <p:txBody>
          <a:bodyPr/>
          <a:lstStyle/>
          <a:p>
            <a:pPr>
              <a:spcAft>
                <a:spcPts val="300"/>
              </a:spcAft>
            </a:pPr>
            <a:r>
              <a:rPr sz="1200"/>
              <a:t>Place an incident in context with adverse-event reports, recalls, and regulatory history.</a:t>
            </a:r>
          </a:p>
          <a:p>
            <a:pPr lvl="1">
              <a:spcAft>
                <a:spcPts val="300"/>
              </a:spcAft>
            </a:pPr>
            <a:r>
              <a:rPr sz="1200"/>
              <a:t>Targeted searches by device, manufacturer, product code, and event type</a:t>
            </a:r>
          </a:p>
          <a:p>
            <a:pPr lvl="1">
              <a:spcAft>
                <a:spcPts val="300"/>
              </a:spcAft>
            </a:pPr>
            <a:r>
              <a:rPr sz="1200"/>
              <a:t>Review of event narratives, report patterns, and relevant dates</a:t>
            </a:r>
          </a:p>
          <a:p>
            <a:pPr lvl="1">
              <a:spcAft>
                <a:spcPts val="300"/>
              </a:spcAft>
            </a:pPr>
            <a:r>
              <a:rPr sz="1200"/>
              <a:t>Cross-checking related records and identifying potential duplicates</a:t>
            </a:r>
          </a:p>
          <a:p>
            <a:pPr lvl="1">
              <a:spcAft>
                <a:spcPts val="300"/>
              </a:spcAft>
            </a:pPr>
            <a:r>
              <a:rPr sz="1200"/>
              <a:t>Comparison with device testing, complaints, and design records</a:t>
            </a:r>
          </a:p>
          <a:p>
            <a:pPr>
              <a:spcAft>
                <a:spcPts val="300"/>
              </a:spcAft>
            </a:pPr>
            <a:r>
              <a:rPr sz="1200"/>
              <a:t>You receive: A history of relevant reports and regulatory events, supported by source records, search criteria, and a clear statement of the data’s limitations.</a:t>
            </a:r>
          </a:p>
        </p:txBody>
      </p:sp>
      <p:sp>
        <p:nvSpPr>
          <p:cNvPr id="7" name="Text Placeholder 6"/>
          <p:cNvSpPr>
            <a:spLocks noGrp="1"/>
          </p:cNvSpPr>
          <p:nvPr>
            <p:ph type="body" idx="16"/>
          </p:nvPr>
        </p:nvSpPr>
        <p:spPr/>
        <p:txBody>
          <a:bodyPr/>
          <a:lstStyle/>
          <a:p>
            <a:pPr/>
            <a:r>
              <a:t>06  Expert reports &amp; testimony</a:t>
            </a:r>
          </a:p>
        </p:txBody>
      </p:sp>
      <p:sp>
        <p:nvSpPr>
          <p:cNvPr id="8" name="Content Placeholder 7"/>
          <p:cNvSpPr>
            <a:spLocks noGrp="1"/>
          </p:cNvSpPr>
          <p:nvPr>
            <p:ph idx="2"/>
          </p:nvPr>
        </p:nvSpPr>
        <p:spPr/>
        <p:txBody>
          <a:bodyPr/>
          <a:lstStyle/>
          <a:p>
            <a:pPr>
              <a:spcAft>
                <a:spcPts val="300"/>
              </a:spcAft>
            </a:pPr>
            <a:r>
              <a:rPr sz="1200"/>
              <a:t>Explain the engineering clearly in reports, demonstratives, deposition, and trial.</a:t>
            </a:r>
          </a:p>
          <a:p>
            <a:pPr lvl="1">
              <a:spcAft>
                <a:spcPts val="300"/>
              </a:spcAft>
            </a:pPr>
            <a:r>
              <a:rPr sz="1200"/>
              <a:t>Early case assessment and evidence priorities</a:t>
            </a:r>
          </a:p>
          <a:p>
            <a:pPr lvl="1">
              <a:spcAft>
                <a:spcPts val="300"/>
              </a:spcAft>
            </a:pPr>
            <a:r>
              <a:rPr sz="1200"/>
              <a:t>Independent opinions and technical responses</a:t>
            </a:r>
          </a:p>
          <a:p>
            <a:pPr lvl="1">
              <a:spcAft>
                <a:spcPts val="300"/>
              </a:spcAft>
            </a:pPr>
            <a:r>
              <a:rPr sz="1200"/>
              <a:t>Discovery and deposition preparation</a:t>
            </a:r>
          </a:p>
          <a:p>
            <a:pPr lvl="1">
              <a:spcAft>
                <a:spcPts val="300"/>
              </a:spcAft>
            </a:pPr>
            <a:r>
              <a:rPr sz="1200"/>
              <a:t>Expert testimony and demonstrative development</a:t>
            </a:r>
          </a:p>
          <a:p>
            <a:pPr>
              <a:spcAft>
                <a:spcPts val="300"/>
              </a:spcAft>
            </a:pPr>
            <a:r>
              <a:rPr sz="1200"/>
              <a:t>You receive: Clear expert reports, technical demonstratives, and testimony grounded in the investigation.</a:t>
            </a:r>
          </a:p>
        </p:txBody>
      </p:sp>
      <p:sp>
        <p:nvSpPr>
          <p:cNvPr id="9" name="Footer"/>
          <p:cNvSpPr>
            <a:spLocks noGrp="1"/>
          </p:cNvSpPr>
          <p:nvPr>
            <p:ph type="ftr" sz="quarter" idx="11"/>
          </p:nvPr>
        </p:nvSpPr>
        <p:spPr/>
        <p:txBody>
          <a:bodyPr/>
          <a:lstStyle/>
          <a:p>
            <a:r>
              <a:rPr lang="en-US"/>
              <a:t>AD-PRS-CAP-101126</a:t>
            </a:r>
          </a:p>
        </p:txBody>
      </p:sp>
      <p:sp>
        <p:nvSpPr>
          <p:cNvPr id="10" name="Slide Number"/>
          <p:cNvSpPr>
            <a:spLocks noGrp="1"/>
          </p:cNvSpPr>
          <p:nvPr>
            <p:ph type="sldNum" sz="quarter" idx="12"/>
          </p:nvPr>
        </p:nvSpPr>
        <p:spPr/>
        <p:txBody>
          <a:bodyPr/>
          <a:lstStyle/>
          <a:p>
            <a:fld id="{B6F15528-21DE-4FAA-801E-634DDDAF4B2B}" type="slidenum">
              <a:rPr lang="en-US"/>
              <a:t>11</a:t>
            </a:fld>
            <a:r>
              <a:rPr lang="en-US">
                <a:solidFill>
                  <a:srgbClr val="808080"/>
                </a:solidFill>
              </a:rPr>
              <a:t xml:space="preserve"> / 20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03</a:t>
            </a:r>
          </a:p>
        </p:txBody>
      </p:sp>
      <p:sp>
        <p:nvSpPr>
          <p:cNvPr id="3" name="Text Placeholder 2"/>
          <p:cNvSpPr>
            <a:spLocks noGrp="1"/>
          </p:cNvSpPr>
          <p:nvPr>
            <p:ph type="body" idx="14"/>
          </p:nvPr>
        </p:nvSpPr>
        <p:spPr/>
        <p:txBody>
          <a:bodyPr/>
          <a:lstStyle/>
          <a:p>
            <a:pPr/>
            <a:r>
              <a:t>Section 03</a:t>
            </a:r>
          </a:p>
        </p:txBody>
      </p:sp>
      <p:sp>
        <p:nvSpPr>
          <p:cNvPr id="4" name="Title 3"/>
          <p:cNvSpPr>
            <a:spLocks noGrp="1"/>
          </p:cNvSpPr>
          <p:nvPr>
            <p:ph type="title"/>
          </p:nvPr>
        </p:nvSpPr>
        <p:spPr/>
        <p:txBody>
          <a:bodyPr/>
          <a:lstStyle/>
          <a:p>
            <a:pPr/>
            <a:r>
              <a:t>Who we work with</a:t>
            </a:r>
          </a:p>
        </p:txBody>
      </p:sp>
      <p:sp>
        <p:nvSpPr>
          <p:cNvPr id="5" name="Text Placeholder 4"/>
          <p:cNvSpPr>
            <a:spLocks noGrp="1"/>
          </p:cNvSpPr>
          <p:nvPr>
            <p:ph type="body" idx="1"/>
          </p:nvPr>
        </p:nvSpPr>
        <p:spPr/>
        <p:txBody>
          <a:bodyPr/>
          <a:lstStyle/>
          <a:p>
            <a:pPr/>
            <a:r>
              <a:t>Legal counsel, manufacturers, hospitals and health systems, and medical examiners. The question differs; the method is the same.</a:t>
            </a:r>
          </a:p>
        </p:txBody>
      </p:sp>
      <p:pic>
        <p:nvPicPr>
          <p:cNvPr id="6" name="Art fold" descr="fold.png"/>
          <p:cNvPicPr>
            <a:picLocks noChangeAspect="1"/>
          </p:cNvPicPr>
          <p:nvPr/>
        </p:nvPicPr>
        <p:blipFill>
          <a:blip r:embed="rId2"/>
          <a:stretch>
            <a:fillRect/>
          </a:stretch>
        </p:blipFill>
        <p:spPr>
          <a:xfrm>
            <a:off x="8138160" y="914400"/>
            <a:ext cx="3840480" cy="3840480"/>
          </a:xfrm>
          <a:prstGeom prst="rect">
            <a:avLst/>
          </a:prstGeom>
        </p:spPr>
      </p:pic>
      <p:sp>
        <p:nvSpPr>
          <p:cNvPr id="7" name="Footer"/>
          <p:cNvSpPr>
            <a:spLocks noGrp="1"/>
          </p:cNvSpPr>
          <p:nvPr>
            <p:ph type="ftr" sz="quarter" idx="11"/>
          </p:nvPr>
        </p:nvSpPr>
        <p:spPr/>
        <p:txBody>
          <a:bodyPr/>
          <a:lstStyle/>
          <a:p>
            <a:r>
              <a:rPr lang="en-US"/>
              <a:t>AD-PRS-CAP-101126</a:t>
            </a:r>
          </a:p>
        </p:txBody>
      </p:sp>
      <p:sp>
        <p:nvSpPr>
          <p:cNvPr id="8" name="Slide Number"/>
          <p:cNvSpPr>
            <a:spLocks noGrp="1"/>
          </p:cNvSpPr>
          <p:nvPr>
            <p:ph type="sldNum" sz="quarter" idx="12"/>
          </p:nvPr>
        </p:nvSpPr>
        <p:spPr/>
        <p:txBody>
          <a:bodyPr/>
          <a:lstStyle/>
          <a:p>
            <a:fld id="{B6F15528-21DE-4FAA-801E-634DDDAF4B2B}" type="slidenum">
              <a:rPr lang="en-US"/>
              <a:t>12</a:t>
            </a:fld>
            <a:r>
              <a:rPr lang="en-US">
                <a:solidFill>
                  <a:srgbClr val="808080"/>
                </a:solidFill>
              </a:rPr>
              <a:t xml:space="preserve"> / 20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3.1</a:t>
            </a:r>
          </a:p>
        </p:txBody>
      </p:sp>
      <p:sp>
        <p:nvSpPr>
          <p:cNvPr id="3" name="Text Placeholder 2"/>
          <p:cNvSpPr>
            <a:spLocks noGrp="1"/>
          </p:cNvSpPr>
          <p:nvPr>
            <p:ph type="body" idx="14"/>
          </p:nvPr>
        </p:nvSpPr>
        <p:spPr/>
        <p:txBody>
          <a:bodyPr/>
          <a:lstStyle/>
          <a:p>
            <a:pPr/>
            <a:r>
              <a:t>Clients</a:t>
            </a:r>
          </a:p>
        </p:txBody>
      </p:sp>
      <p:sp>
        <p:nvSpPr>
          <p:cNvPr id="4" name="Title 3"/>
          <p:cNvSpPr>
            <a:spLocks noGrp="1"/>
          </p:cNvSpPr>
          <p:nvPr>
            <p:ph type="title"/>
          </p:nvPr>
        </p:nvSpPr>
        <p:spPr/>
        <p:txBody>
          <a:bodyPr/>
          <a:lstStyle/>
          <a:p>
            <a:pPr/>
            <a:r>
              <a:t>Four kinds of client, four kinds of question</a:t>
            </a:r>
          </a:p>
        </p:txBody>
      </p:sp>
      <p:graphicFrame>
        <p:nvGraphicFramePr>
          <p:cNvPr id="5" name="Table Placeholder 4"/>
          <p:cNvGraphicFramePr>
            <a:graphicFrameLocks noGrp="1"/>
          </p:cNvGraphicFramePr>
          <p:nvPr>
            <p:ph type="tbl" idx="1"/>
          </p:nvPr>
        </p:nvGraphicFramePr>
        <p:xfrm>
          <a:off x="3333674" y="1600200"/>
          <a:ext cx="7571671" cy="1499616"/>
        </p:xfrm>
        <a:graphic>
          <a:graphicData uri="http://schemas.openxmlformats.org/drawingml/2006/table">
            <a:tbl>
              <a:tblPr firstRow="1" bandRow="0">
                <a:tableStyleId>{2D5ABB26-0587-4C30-8999-92F81FD0307C}</a:tableStyleId>
              </a:tblPr>
              <a:tblGrid>
                <a:gridCol w="1317775"/>
                <a:gridCol w="1643182"/>
                <a:gridCol w="2527541"/>
                <a:gridCol w="2083173"/>
              </a:tblGrid>
              <a:tr h="402336">
                <a:tc>
                  <a:txBody>
                    <a:bodyPr/>
                    <a:lstStyle/>
                    <a:p>
                      <a:pPr algn="l"/>
                      <a:r>
                        <a:rPr sz="1000" spc="100">
                          <a:solidFill>
                            <a:srgbClr val="4D4D4D"/>
                          </a:solidFill>
                          <a:latin typeface="Inter Medium"/>
                        </a:rPr>
                        <a:t>CLIENT</a:t>
                      </a:r>
                    </a:p>
                  </a:txBody>
                  <a:tcPr marL="0" marR="73152" marT="54864" marB="54864" anchor="b">
                    <a:lnL w="0">
                      <a:noFill/>
                    </a:lnL>
                    <a:lnR w="0">
                      <a:noFill/>
                    </a:lnR>
                    <a:lnT w="10160" cap="flat" cmpd="sng" algn="ctr">
                      <a:solidFill>
                        <a:srgbClr val="0B0B0C"/>
                      </a:solidFill>
                      <a:prstDash val="solid"/>
                    </a:lnT>
                    <a:lnB w="5080" cap="flat" cmpd="sng" algn="ctr">
                      <a:solidFill>
                        <a:srgbClr val="0B0B0C"/>
                      </a:solidFill>
                      <a:prstDash val="solid"/>
                    </a:lnB>
                    <a:noFill/>
                  </a:tcPr>
                </a:tc>
                <a:tc>
                  <a:txBody>
                    <a:bodyPr/>
                    <a:lstStyle/>
                    <a:p>
                      <a:pPr algn="l"/>
                      <a:r>
                        <a:rPr sz="1000" spc="100">
                          <a:solidFill>
                            <a:srgbClr val="4D4D4D"/>
                          </a:solidFill>
                          <a:latin typeface="Inter Medium"/>
                        </a:rPr>
                        <a:t>THE QUESTION</a:t>
                      </a:r>
                    </a:p>
                  </a:txBody>
                  <a:tcPr marL="73152" marR="73152" marT="54864" marB="54864" anchor="b">
                    <a:lnL w="0">
                      <a:noFill/>
                    </a:lnL>
                    <a:lnR w="0">
                      <a:noFill/>
                    </a:lnR>
                    <a:lnT w="10160" cap="flat" cmpd="sng" algn="ctr">
                      <a:solidFill>
                        <a:srgbClr val="0B0B0C"/>
                      </a:solidFill>
                      <a:prstDash val="solid"/>
                    </a:lnT>
                    <a:lnB w="5080" cap="flat" cmpd="sng" algn="ctr">
                      <a:solidFill>
                        <a:srgbClr val="0B0B0C"/>
                      </a:solidFill>
                      <a:prstDash val="solid"/>
                    </a:lnB>
                    <a:noFill/>
                  </a:tcPr>
                </a:tc>
                <a:tc>
                  <a:txBody>
                    <a:bodyPr/>
                    <a:lstStyle/>
                    <a:p>
                      <a:pPr algn="l"/>
                      <a:r>
                        <a:rPr sz="1000" spc="100">
                          <a:solidFill>
                            <a:srgbClr val="4D4D4D"/>
                          </a:solidFill>
                          <a:latin typeface="Inter Medium"/>
                        </a:rPr>
                        <a:t>WHAT WE DO</a:t>
                      </a:r>
                    </a:p>
                  </a:txBody>
                  <a:tcPr marL="73152" marR="73152" marT="54864" marB="54864" anchor="b">
                    <a:lnL w="0">
                      <a:noFill/>
                    </a:lnL>
                    <a:lnR w="0">
                      <a:noFill/>
                    </a:lnR>
                    <a:lnT w="10160" cap="flat" cmpd="sng" algn="ctr">
                      <a:solidFill>
                        <a:srgbClr val="0B0B0C"/>
                      </a:solidFill>
                      <a:prstDash val="solid"/>
                    </a:lnT>
                    <a:lnB w="5080" cap="flat" cmpd="sng" algn="ctr">
                      <a:solidFill>
                        <a:srgbClr val="0B0B0C"/>
                      </a:solidFill>
                      <a:prstDash val="solid"/>
                    </a:lnB>
                    <a:noFill/>
                  </a:tcPr>
                </a:tc>
                <a:tc>
                  <a:txBody>
                    <a:bodyPr/>
                    <a:lstStyle/>
                    <a:p>
                      <a:pPr algn="l"/>
                      <a:r>
                        <a:rPr sz="1000" spc="100">
                          <a:solidFill>
                            <a:srgbClr val="4D4D4D"/>
                          </a:solidFill>
                          <a:latin typeface="Inter Medium"/>
                        </a:rPr>
                        <a:t>WHAT YOU RECEIVE</a:t>
                      </a:r>
                    </a:p>
                  </a:txBody>
                  <a:tcPr marL="73152" marR="0" marT="54864" marB="54864" anchor="b">
                    <a:lnL w="0">
                      <a:noFill/>
                    </a:lnL>
                    <a:lnR w="0">
                      <a:noFill/>
                    </a:lnR>
                    <a:lnT w="10160" cap="flat" cmpd="sng" algn="ctr">
                      <a:solidFill>
                        <a:srgbClr val="0B0B0C"/>
                      </a:solidFill>
                      <a:prstDash val="solid"/>
                    </a:lnT>
                    <a:lnB w="5080" cap="flat" cmpd="sng" algn="ctr">
                      <a:solidFill>
                        <a:srgbClr val="0B0B0C"/>
                      </a:solidFill>
                      <a:prstDash val="solid"/>
                    </a:lnB>
                    <a:noFill/>
                  </a:tcPr>
                </a:tc>
              </a:tr>
              <a:tr h="274320">
                <a:tc>
                  <a:txBody>
                    <a:bodyPr/>
                    <a:lstStyle/>
                    <a:p>
                      <a:pPr algn="l"/>
                      <a:r>
                        <a:rPr sz="900">
                          <a:solidFill>
                            <a:srgbClr val="0B0B0C"/>
                          </a:solidFill>
                          <a:latin typeface="Inter Medium"/>
                        </a:rPr>
                        <a:t>Legal counsel</a:t>
                      </a:r>
                    </a:p>
                  </a:txBody>
                  <a:tcPr marL="0" marR="73152" marT="45720" marB="45720" anchor="ctr">
                    <a:lnL w="0">
                      <a:noFill/>
                    </a:lnL>
                    <a:lnR w="0">
                      <a:noFill/>
                    </a:lnR>
                    <a:lnT w="5080" cap="flat" cmpd="sng" algn="ctr">
                      <a:solidFill>
                        <a:srgbClr val="0B0B0C"/>
                      </a:solidFill>
                      <a:prstDash val="solid"/>
                    </a:lnT>
                    <a:lnB w="3175" cap="flat" cmpd="sng" algn="ctr">
                      <a:solidFill>
                        <a:srgbClr val="E6E6E6"/>
                      </a:solidFill>
                      <a:prstDash val="solid"/>
                    </a:lnB>
                    <a:noFill/>
                  </a:tcPr>
                </a:tc>
                <a:tc>
                  <a:txBody>
                    <a:bodyPr/>
                    <a:lstStyle/>
                    <a:p>
                      <a:pPr algn="l"/>
                      <a:r>
                        <a:rPr sz="900">
                          <a:solidFill>
                            <a:srgbClr val="0B0B0C"/>
                          </a:solidFill>
                          <a:latin typeface="Inter"/>
                        </a:rPr>
                        <a:t>Understand the engineering behind the case.</a:t>
                      </a:r>
                    </a:p>
                  </a:txBody>
                  <a:tcPr marL="73152" marR="73152" marT="45720" marB="45720" anchor="ctr">
                    <a:lnL w="0">
                      <a:noFill/>
                    </a:lnL>
                    <a:lnR w="0">
                      <a:noFill/>
                    </a:lnR>
                    <a:lnT w="5080" cap="flat" cmpd="sng" algn="ctr">
                      <a:solidFill>
                        <a:srgbClr val="0B0B0C"/>
                      </a:solidFill>
                      <a:prstDash val="solid"/>
                    </a:lnT>
                    <a:lnB w="3175" cap="flat" cmpd="sng" algn="ctr">
                      <a:solidFill>
                        <a:srgbClr val="E6E6E6"/>
                      </a:solidFill>
                      <a:prstDash val="solid"/>
                    </a:lnB>
                    <a:noFill/>
                  </a:tcPr>
                </a:tc>
                <a:tc>
                  <a:txBody>
                    <a:bodyPr/>
                    <a:lstStyle/>
                    <a:p>
                      <a:pPr algn="l"/>
                      <a:r>
                        <a:rPr sz="900">
                          <a:solidFill>
                            <a:srgbClr val="0B0B0C"/>
                          </a:solidFill>
                          <a:latin typeface="Inter"/>
                        </a:rPr>
                        <a:t>– Identify inspection priorities, key design records, and evidence gaps
– Reconstruct device behavior and evaluate causation theories
– Connect MAUDE reports and recall history with the incident evidence</a:t>
                      </a:r>
                    </a:p>
                  </a:txBody>
                  <a:tcPr marL="73152" marR="73152" marT="45720" marB="45720" anchor="ctr">
                    <a:lnL w="0">
                      <a:noFill/>
                    </a:lnL>
                    <a:lnR w="0">
                      <a:noFill/>
                    </a:lnR>
                    <a:lnT w="5080" cap="flat" cmpd="sng" algn="ctr">
                      <a:solidFill>
                        <a:srgbClr val="0B0B0C"/>
                      </a:solidFill>
                      <a:prstDash val="solid"/>
                    </a:lnT>
                    <a:lnB w="3175" cap="flat" cmpd="sng" algn="ctr">
                      <a:solidFill>
                        <a:srgbClr val="E6E6E6"/>
                      </a:solidFill>
                      <a:prstDash val="solid"/>
                    </a:lnB>
                    <a:noFill/>
                  </a:tcPr>
                </a:tc>
                <a:tc>
                  <a:txBody>
                    <a:bodyPr/>
                    <a:lstStyle/>
                    <a:p>
                      <a:pPr algn="l"/>
                      <a:r>
                        <a:rPr sz="900">
                          <a:solidFill>
                            <a:srgbClr val="0B0B0C"/>
                          </a:solidFill>
                          <a:latin typeface="Inter"/>
                        </a:rPr>
                        <a:t>Independent analysis from early case assessment through reports, deposition, and trial.</a:t>
                      </a:r>
                    </a:p>
                  </a:txBody>
                  <a:tcPr marL="73152" marR="0" marT="45720" marB="45720" anchor="ctr">
                    <a:lnL w="0">
                      <a:noFill/>
                    </a:lnL>
                    <a:lnR w="0">
                      <a:noFill/>
                    </a:lnR>
                    <a:lnT w="5080" cap="flat" cmpd="sng" algn="ctr">
                      <a:solidFill>
                        <a:srgbClr val="0B0B0C"/>
                      </a:solidFill>
                      <a:prstDash val="solid"/>
                    </a:lnT>
                    <a:lnB w="3175" cap="flat" cmpd="sng" algn="ctr">
                      <a:solidFill>
                        <a:srgbClr val="E6E6E6"/>
                      </a:solidFill>
                      <a:prstDash val="solid"/>
                    </a:lnB>
                    <a:noFill/>
                  </a:tcPr>
                </a:tc>
              </a:tr>
              <a:tr h="274320">
                <a:tc>
                  <a:txBody>
                    <a:bodyPr/>
                    <a:lstStyle/>
                    <a:p>
                      <a:pPr algn="l"/>
                      <a:r>
                        <a:rPr sz="900">
                          <a:solidFill>
                            <a:srgbClr val="0B0B0C"/>
                          </a:solidFill>
                          <a:latin typeface="Inter Medium"/>
                        </a:rPr>
                        <a:t>Manufacturers</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900">
                          <a:solidFill>
                            <a:srgbClr val="0B0B0C"/>
                          </a:solidFill>
                          <a:latin typeface="Inter"/>
                        </a:rPr>
                        <a:t>Find the cause of a device complaint.</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900">
                          <a:solidFill>
                            <a:srgbClr val="0B0B0C"/>
                          </a:solidFill>
                          <a:latin typeface="Inter"/>
                        </a:rPr>
                        <a:t>– Investigate performance complaints and disputed failures
– Review QMS records, the DHF, risk files, and requirements traceability
– Evaluate complaint and recall patterns alongside test evidence</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900">
                          <a:solidFill>
                            <a:srgbClr val="0B0B0C"/>
                          </a:solidFill>
                          <a:latin typeface="Inter"/>
                        </a:rPr>
                        <a:t>Focused testing and documented findings for engineering, quality, risk, and legal teams.</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900">
                          <a:solidFill>
                            <a:srgbClr val="0B0B0C"/>
                          </a:solidFill>
                          <a:latin typeface="Inter Medium"/>
                        </a:rPr>
                        <a:t>Hospitals &amp; health systems</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900">
                          <a:solidFill>
                            <a:srgbClr val="0B0B0C"/>
                          </a:solidFill>
                          <a:latin typeface="Inter"/>
                        </a:rPr>
                        <a:t>Establish the device’s role in an incident.</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900">
                          <a:solidFill>
                            <a:srgbClr val="0B0B0C"/>
                          </a:solidFill>
                          <a:latin typeface="Inter"/>
                        </a:rPr>
                        <a:t>– Inspect equipment and review configuration and maintenance records
– Connect device logs, alarms, and operating conditions
– Identify evidence gaps and recommend further testing</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900">
                          <a:solidFill>
                            <a:srgbClr val="0B0B0C"/>
                          </a:solidFill>
                          <a:latin typeface="Inter"/>
                        </a:rPr>
                        <a:t>An independent technical assessment to inform incident review, equipment decisions, and the response to a claim.</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900">
                          <a:solidFill>
                            <a:srgbClr val="0B0B0C"/>
                          </a:solidFill>
                          <a:latin typeface="Inter Medium"/>
                        </a:rPr>
                        <a:t>Coroners &amp; medical examiners</a:t>
                      </a:r>
                    </a:p>
                  </a:txBody>
                  <a:tcPr marL="0" marR="73152" marT="45720" marB="45720" anchor="ctr">
                    <a:lnL w="0">
                      <a:noFill/>
                    </a:lnL>
                    <a:lnR w="0">
                      <a:noFill/>
                    </a:lnR>
                    <a:lnT w="0">
                      <a:noFill/>
                    </a:lnT>
                    <a:lnB w="10160" cap="flat" cmpd="sng" algn="ctr">
                      <a:solidFill>
                        <a:srgbClr val="0B0B0C"/>
                      </a:solidFill>
                      <a:prstDash val="solid"/>
                    </a:lnB>
                    <a:noFill/>
                  </a:tcPr>
                </a:tc>
                <a:tc>
                  <a:txBody>
                    <a:bodyPr/>
                    <a:lstStyle/>
                    <a:p>
                      <a:pPr algn="l"/>
                      <a:r>
                        <a:rPr sz="900">
                          <a:solidFill>
                            <a:srgbClr val="0B0B0C"/>
                          </a:solidFill>
                          <a:latin typeface="Inter"/>
                        </a:rPr>
                        <a:t>Determine what the device did.</a:t>
                      </a:r>
                    </a:p>
                  </a:txBody>
                  <a:tcPr marL="73152" marR="73152" marT="45720" marB="45720" anchor="ctr">
                    <a:lnL w="0">
                      <a:noFill/>
                    </a:lnL>
                    <a:lnR w="0">
                      <a:noFill/>
                    </a:lnR>
                    <a:lnT w="0">
                      <a:noFill/>
                    </a:lnT>
                    <a:lnB w="10160" cap="flat" cmpd="sng" algn="ctr">
                      <a:solidFill>
                        <a:srgbClr val="0B0B0C"/>
                      </a:solidFill>
                      <a:prstDash val="solid"/>
                    </a:lnB>
                    <a:noFill/>
                  </a:tcPr>
                </a:tc>
                <a:tc>
                  <a:txBody>
                    <a:bodyPr/>
                    <a:lstStyle/>
                    <a:p>
                      <a:pPr algn="l"/>
                      <a:r>
                        <a:rPr sz="900">
                          <a:solidFill>
                            <a:srgbClr val="0B0B0C"/>
                          </a:solidFill>
                          <a:latin typeface="Inter"/>
                        </a:rPr>
                        <a:t>– Examine and document the device and its accessories
– Extract and interpret device logs, alarms, and settings
– Identify what the device evidence can and cannot establish</a:t>
                      </a:r>
                    </a:p>
                  </a:txBody>
                  <a:tcPr marL="73152" marR="73152" marT="45720" marB="45720" anchor="ctr">
                    <a:lnL w="0">
                      <a:noFill/>
                    </a:lnL>
                    <a:lnR w="0">
                      <a:noFill/>
                    </a:lnR>
                    <a:lnT w="0">
                      <a:noFill/>
                    </a:lnT>
                    <a:lnB w="10160" cap="flat" cmpd="sng" algn="ctr">
                      <a:solidFill>
                        <a:srgbClr val="0B0B0C"/>
                      </a:solidFill>
                      <a:prstDash val="solid"/>
                    </a:lnB>
                    <a:noFill/>
                  </a:tcPr>
                </a:tc>
                <a:tc>
                  <a:txBody>
                    <a:bodyPr/>
                    <a:lstStyle/>
                    <a:p>
                      <a:pPr algn="l"/>
                      <a:r>
                        <a:rPr sz="900">
                          <a:solidFill>
                            <a:srgbClr val="0B0B0C"/>
                          </a:solidFill>
                          <a:latin typeface="Inter"/>
                        </a:rPr>
                        <a:t>An independent engineering account of the device’s condition and recorded behavior, to inform the death investigation.</a:t>
                      </a:r>
                    </a:p>
                  </a:txBody>
                  <a:tcPr marL="73152" marR="0" marT="45720" marB="45720" anchor="ctr">
                    <a:lnL w="0">
                      <a:noFill/>
                    </a:lnL>
                    <a:lnR w="0">
                      <a:noFill/>
                    </a:lnR>
                    <a:lnT w="0">
                      <a:noFill/>
                    </a:lnT>
                    <a:lnB w="10160" cap="flat" cmpd="sng" algn="ctr">
                      <a:solidFill>
                        <a:srgbClr val="0B0B0C"/>
                      </a:solidFill>
                      <a:prstDash val="solid"/>
                    </a:lnB>
                    <a:noFill/>
                  </a:tcPr>
                </a:tc>
              </a:tr>
            </a:tbl>
          </a:graphicData>
        </a:graphic>
      </p:graphicFrame>
      <p:sp>
        <p:nvSpPr>
          <p:cNvPr id="6" name="Text Placeholder 5"/>
          <p:cNvSpPr>
            <a:spLocks noGrp="1"/>
          </p:cNvSpPr>
          <p:nvPr>
            <p:ph type="body" idx="15"/>
          </p:nvPr>
        </p:nvSpPr>
        <p:spPr/>
        <p:txBody>
          <a:bodyPr/>
          <a:lstStyle/>
          <a:p>
            <a:pPr/>
            <a:r>
              <a:t>TABLE 02</a:t>
            </a:r>
          </a:p>
        </p:txBody>
      </p:sp>
      <p:sp>
        <p:nvSpPr>
          <p:cNvPr id="7" name="Text Placeholder 6"/>
          <p:cNvSpPr>
            <a:spLocks noGrp="1"/>
          </p:cNvSpPr>
          <p:nvPr>
            <p:ph type="body" idx="16"/>
          </p:nvPr>
        </p:nvSpPr>
        <p:spPr/>
        <p:txBody>
          <a:bodyPr/>
          <a:lstStyle/>
          <a:p>
            <a:pPr/>
            <a:r>
              <a:t>Counsel on either side of a matter, engineering and quality teams, clinical engineering and risk management, and death investigators.</a:t>
            </a:r>
          </a:p>
        </p:txBody>
      </p:sp>
      <p:sp>
        <p:nvSpPr>
          <p:cNvPr id="8" name="Footer"/>
          <p:cNvSpPr>
            <a:spLocks noGrp="1"/>
          </p:cNvSpPr>
          <p:nvPr>
            <p:ph type="ftr" sz="quarter" idx="11"/>
          </p:nvPr>
        </p:nvSpPr>
        <p:spPr/>
        <p:txBody>
          <a:bodyPr/>
          <a:lstStyle/>
          <a:p>
            <a:r>
              <a:rPr lang="en-US"/>
              <a:t>AD-PRS-CAP-101126</a:t>
            </a:r>
          </a:p>
        </p:txBody>
      </p:sp>
      <p:sp>
        <p:nvSpPr>
          <p:cNvPr id="9" name="Slide Number"/>
          <p:cNvSpPr>
            <a:spLocks noGrp="1"/>
          </p:cNvSpPr>
          <p:nvPr>
            <p:ph type="sldNum" sz="quarter" idx="12"/>
          </p:nvPr>
        </p:nvSpPr>
        <p:spPr/>
        <p:txBody>
          <a:bodyPr/>
          <a:lstStyle/>
          <a:p>
            <a:fld id="{B6F15528-21DE-4FAA-801E-634DDDAF4B2B}" type="slidenum">
              <a:rPr lang="en-US"/>
              <a:t>13</a:t>
            </a:fld>
            <a:r>
              <a:rPr lang="en-US">
                <a:solidFill>
                  <a:srgbClr val="808080"/>
                </a:solidFill>
              </a:rPr>
              <a:t xml:space="preserve"> / 20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04</a:t>
            </a:r>
          </a:p>
        </p:txBody>
      </p:sp>
      <p:sp>
        <p:nvSpPr>
          <p:cNvPr id="3" name="Text Placeholder 2"/>
          <p:cNvSpPr>
            <a:spLocks noGrp="1"/>
          </p:cNvSpPr>
          <p:nvPr>
            <p:ph type="body" idx="14"/>
          </p:nvPr>
        </p:nvSpPr>
        <p:spPr/>
        <p:txBody>
          <a:bodyPr/>
          <a:lstStyle/>
          <a:p>
            <a:pPr/>
            <a:r>
              <a:t>Section 04</a:t>
            </a:r>
          </a:p>
        </p:txBody>
      </p:sp>
      <p:sp>
        <p:nvSpPr>
          <p:cNvPr id="4" name="Title 3"/>
          <p:cNvSpPr>
            <a:spLocks noGrp="1"/>
          </p:cNvSpPr>
          <p:nvPr>
            <p:ph type="title"/>
          </p:nvPr>
        </p:nvSpPr>
        <p:spPr/>
        <p:txBody>
          <a:bodyPr/>
          <a:lstStyle/>
          <a:p>
            <a:pPr/>
            <a:r>
              <a:t>Device experience</a:t>
            </a:r>
          </a:p>
        </p:txBody>
      </p:sp>
      <p:sp>
        <p:nvSpPr>
          <p:cNvPr id="5" name="Text Placeholder 4"/>
          <p:cNvSpPr>
            <a:spLocks noGrp="1"/>
          </p:cNvSpPr>
          <p:nvPr>
            <p:ph type="body" idx="1"/>
          </p:nvPr>
        </p:nvSpPr>
        <p:spPr/>
        <p:txBody>
          <a:bodyPr/>
          <a:lstStyle/>
          <a:p>
            <a:pPr/>
            <a:r>
              <a:t>Experience across clinical and home-care device systems. The same grounding in mechanics, electronics, software, heat transfer, and fluid flow carries across the categories.</a:t>
            </a:r>
          </a:p>
        </p:txBody>
      </p:sp>
      <p:pic>
        <p:nvPicPr>
          <p:cNvPr id="6" name="Art double_helix" descr="double_helix.png"/>
          <p:cNvPicPr>
            <a:picLocks noChangeAspect="1"/>
          </p:cNvPicPr>
          <p:nvPr/>
        </p:nvPicPr>
        <p:blipFill>
          <a:blip r:embed="rId2"/>
          <a:stretch>
            <a:fillRect/>
          </a:stretch>
        </p:blipFill>
        <p:spPr>
          <a:xfrm>
            <a:off x="8138160" y="914400"/>
            <a:ext cx="3840480" cy="3840480"/>
          </a:xfrm>
          <a:prstGeom prst="rect">
            <a:avLst/>
          </a:prstGeom>
        </p:spPr>
      </p:pic>
      <p:sp>
        <p:nvSpPr>
          <p:cNvPr id="7" name="Footer"/>
          <p:cNvSpPr>
            <a:spLocks noGrp="1"/>
          </p:cNvSpPr>
          <p:nvPr>
            <p:ph type="ftr" sz="quarter" idx="11"/>
          </p:nvPr>
        </p:nvSpPr>
        <p:spPr/>
        <p:txBody>
          <a:bodyPr/>
          <a:lstStyle/>
          <a:p>
            <a:r>
              <a:rPr lang="en-US"/>
              <a:t>AD-PRS-CAP-101126</a:t>
            </a:r>
          </a:p>
        </p:txBody>
      </p:sp>
      <p:sp>
        <p:nvSpPr>
          <p:cNvPr id="8" name="Slide Number"/>
          <p:cNvSpPr>
            <a:spLocks noGrp="1"/>
          </p:cNvSpPr>
          <p:nvPr>
            <p:ph type="sldNum" sz="quarter" idx="12"/>
          </p:nvPr>
        </p:nvSpPr>
        <p:spPr/>
        <p:txBody>
          <a:bodyPr/>
          <a:lstStyle/>
          <a:p>
            <a:fld id="{B6F15528-21DE-4FAA-801E-634DDDAF4B2B}" type="slidenum">
              <a:rPr lang="en-US"/>
              <a:t>14</a:t>
            </a:fld>
            <a:r>
              <a:rPr lang="en-US">
                <a:solidFill>
                  <a:srgbClr val="808080"/>
                </a:solidFill>
              </a:rPr>
              <a:t xml:space="preserve"> / 20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4.1</a:t>
            </a:r>
          </a:p>
        </p:txBody>
      </p:sp>
      <p:sp>
        <p:nvSpPr>
          <p:cNvPr id="3" name="Text Placeholder 2"/>
          <p:cNvSpPr>
            <a:spLocks noGrp="1"/>
          </p:cNvSpPr>
          <p:nvPr>
            <p:ph type="body" idx="14"/>
          </p:nvPr>
        </p:nvSpPr>
        <p:spPr/>
        <p:txBody>
          <a:bodyPr/>
          <a:lstStyle/>
          <a:p>
            <a:pPr/>
            <a:r>
              <a:t>Devices</a:t>
            </a:r>
          </a:p>
        </p:txBody>
      </p:sp>
      <p:sp>
        <p:nvSpPr>
          <p:cNvPr id="4" name="Title 3"/>
          <p:cNvSpPr>
            <a:spLocks noGrp="1"/>
          </p:cNvSpPr>
          <p:nvPr>
            <p:ph type="title"/>
          </p:nvPr>
        </p:nvSpPr>
        <p:spPr/>
        <p:txBody>
          <a:bodyPr/>
          <a:lstStyle/>
          <a:p>
            <a:pPr/>
            <a:r>
              <a:t>Device categories and the questions that guide the work</a:t>
            </a:r>
          </a:p>
        </p:txBody>
      </p:sp>
      <p:graphicFrame>
        <p:nvGraphicFramePr>
          <p:cNvPr id="5" name="Table Placeholder 4"/>
          <p:cNvGraphicFramePr>
            <a:graphicFrameLocks noGrp="1"/>
          </p:cNvGraphicFramePr>
          <p:nvPr>
            <p:ph type="tbl" idx="1"/>
          </p:nvPr>
        </p:nvGraphicFramePr>
        <p:xfrm>
          <a:off x="3333674" y="1600200"/>
          <a:ext cx="7766978" cy="2596896"/>
        </p:xfrm>
        <a:graphic>
          <a:graphicData uri="http://schemas.openxmlformats.org/drawingml/2006/table">
            <a:tbl>
              <a:tblPr firstRow="1" bandRow="0">
                <a:tableStyleId>{2D5ABB26-0587-4C30-8999-92F81FD0307C}</a:tableStyleId>
              </a:tblPr>
              <a:tblGrid>
                <a:gridCol w="2100205"/>
                <a:gridCol w="2541248"/>
                <a:gridCol w="3125525"/>
              </a:tblGrid>
              <a:tr h="402336">
                <a:tc>
                  <a:txBody>
                    <a:bodyPr/>
                    <a:lstStyle/>
                    <a:p>
                      <a:pPr algn="l"/>
                      <a:r>
                        <a:rPr sz="1000" spc="100">
                          <a:solidFill>
                            <a:srgbClr val="4D4D4D"/>
                          </a:solidFill>
                          <a:latin typeface="Inter Medium"/>
                        </a:rPr>
                        <a:t>CATEGORY</a:t>
                      </a:r>
                    </a:p>
                  </a:txBody>
                  <a:tcPr marL="0" marR="73152" marT="54864" marB="54864" anchor="b">
                    <a:lnL w="0">
                      <a:noFill/>
                    </a:lnL>
                    <a:lnR w="0">
                      <a:noFill/>
                    </a:lnR>
                    <a:lnT w="10160" cap="flat" cmpd="sng" algn="ctr">
                      <a:solidFill>
                        <a:srgbClr val="0B0B0C"/>
                      </a:solidFill>
                      <a:prstDash val="solid"/>
                    </a:lnT>
                    <a:lnB w="5080" cap="flat" cmpd="sng" algn="ctr">
                      <a:solidFill>
                        <a:srgbClr val="0B0B0C"/>
                      </a:solidFill>
                      <a:prstDash val="solid"/>
                    </a:lnB>
                    <a:noFill/>
                  </a:tcPr>
                </a:tc>
                <a:tc>
                  <a:txBody>
                    <a:bodyPr/>
                    <a:lstStyle/>
                    <a:p>
                      <a:pPr algn="l"/>
                      <a:r>
                        <a:rPr sz="1000" spc="100">
                          <a:solidFill>
                            <a:srgbClr val="4D4D4D"/>
                          </a:solidFill>
                          <a:latin typeface="Inter Medium"/>
                        </a:rPr>
                        <a:t>DEVICES</a:t>
                      </a:r>
                    </a:p>
                  </a:txBody>
                  <a:tcPr marL="73152" marR="73152" marT="54864" marB="54864" anchor="b">
                    <a:lnL w="0">
                      <a:noFill/>
                    </a:lnL>
                    <a:lnR w="0">
                      <a:noFill/>
                    </a:lnR>
                    <a:lnT w="10160" cap="flat" cmpd="sng" algn="ctr">
                      <a:solidFill>
                        <a:srgbClr val="0B0B0C"/>
                      </a:solidFill>
                      <a:prstDash val="solid"/>
                    </a:lnT>
                    <a:lnB w="5080" cap="flat" cmpd="sng" algn="ctr">
                      <a:solidFill>
                        <a:srgbClr val="0B0B0C"/>
                      </a:solidFill>
                      <a:prstDash val="solid"/>
                    </a:lnB>
                    <a:noFill/>
                  </a:tcPr>
                </a:tc>
                <a:tc>
                  <a:txBody>
                    <a:bodyPr/>
                    <a:lstStyle/>
                    <a:p>
                      <a:pPr algn="l"/>
                      <a:r>
                        <a:rPr sz="1000" spc="100">
                          <a:solidFill>
                            <a:srgbClr val="4D4D4D"/>
                          </a:solidFill>
                          <a:latin typeface="Inter Medium"/>
                        </a:rPr>
                        <a:t>ENGINEERING QUESTIONS</a:t>
                      </a:r>
                    </a:p>
                  </a:txBody>
                  <a:tcPr marL="73152" marR="0" marT="54864" marB="54864" anchor="b">
                    <a:lnL w="0">
                      <a:noFill/>
                    </a:lnL>
                    <a:lnR w="0">
                      <a:noFill/>
                    </a:lnR>
                    <a:lnT w="10160" cap="flat" cmpd="sng" algn="ctr">
                      <a:solidFill>
                        <a:srgbClr val="0B0B0C"/>
                      </a:solidFill>
                      <a:prstDash val="solid"/>
                    </a:lnT>
                    <a:lnB w="5080" cap="flat" cmpd="sng" algn="ctr">
                      <a:solidFill>
                        <a:srgbClr val="0B0B0C"/>
                      </a:solidFill>
                      <a:prstDash val="solid"/>
                    </a:lnB>
                    <a:noFill/>
                  </a:tcPr>
                </a:tc>
              </a:tr>
              <a:tr h="274320">
                <a:tc>
                  <a:txBody>
                    <a:bodyPr/>
                    <a:lstStyle/>
                    <a:p>
                      <a:pPr algn="l"/>
                      <a:r>
                        <a:rPr sz="1000">
                          <a:solidFill>
                            <a:srgbClr val="0B0B0C"/>
                          </a:solidFill>
                          <a:latin typeface="Inter Medium"/>
                        </a:rPr>
                        <a:t>Cardiac &amp; circulatory support</a:t>
                      </a:r>
                    </a:p>
                  </a:txBody>
                  <a:tcPr marL="0" marR="73152" marT="45720" marB="45720" anchor="ctr">
                    <a:lnL w="0">
                      <a:noFill/>
                    </a:lnL>
                    <a:lnR w="0">
                      <a:noFill/>
                    </a:lnR>
                    <a:lnT w="5080" cap="flat" cmpd="sng" algn="ctr">
                      <a:solidFill>
                        <a:srgbClr val="0B0B0C"/>
                      </a:solidFill>
                      <a:prstDash val="solid"/>
                    </a:lnT>
                    <a:lnB w="3175" cap="flat" cmpd="sng" algn="ctr">
                      <a:solidFill>
                        <a:srgbClr val="E6E6E6"/>
                      </a:solidFill>
                      <a:prstDash val="solid"/>
                    </a:lnB>
                    <a:noFill/>
                  </a:tcPr>
                </a:tc>
                <a:tc>
                  <a:txBody>
                    <a:bodyPr/>
                    <a:lstStyle/>
                    <a:p>
                      <a:pPr algn="l"/>
                      <a:r>
                        <a:rPr sz="1000">
                          <a:solidFill>
                            <a:srgbClr val="0B0B0C"/>
                          </a:solidFill>
                          <a:latin typeface="Inter"/>
                        </a:rPr>
                        <a:t>Heart-lung systems, perfusion pumps, and extracorporeal circuits.</a:t>
                      </a:r>
                    </a:p>
                  </a:txBody>
                  <a:tcPr marL="73152" marR="73152" marT="45720" marB="45720" anchor="ctr">
                    <a:lnL w="0">
                      <a:noFill/>
                    </a:lnL>
                    <a:lnR w="0">
                      <a:noFill/>
                    </a:lnR>
                    <a:lnT w="5080" cap="flat" cmpd="sng" algn="ctr">
                      <a:solidFill>
                        <a:srgbClr val="0B0B0C"/>
                      </a:solidFill>
                      <a:prstDash val="solid"/>
                    </a:lnT>
                    <a:lnB w="3175" cap="flat" cmpd="sng" algn="ctr">
                      <a:solidFill>
                        <a:srgbClr val="E6E6E6"/>
                      </a:solidFill>
                      <a:prstDash val="solid"/>
                    </a:lnB>
                    <a:noFill/>
                  </a:tcPr>
                </a:tc>
                <a:tc>
                  <a:txBody>
                    <a:bodyPr/>
                    <a:lstStyle/>
                    <a:p>
                      <a:pPr algn="l"/>
                      <a:r>
                        <a:rPr sz="1000">
                          <a:solidFill>
                            <a:srgbClr val="0B0B0C"/>
                          </a:solidFill>
                          <a:latin typeface="Inter"/>
                        </a:rPr>
                        <a:t>Flow delivery, pressure, temperature, control behavior, and the interaction between pumps, sensors, and circuits.</a:t>
                      </a:r>
                    </a:p>
                  </a:txBody>
                  <a:tcPr marL="73152" marR="0" marT="45720" marB="45720" anchor="ctr">
                    <a:lnL w="0">
                      <a:noFill/>
                    </a:lnL>
                    <a:lnR w="0">
                      <a:noFill/>
                    </a:lnR>
                    <a:lnT w="5080" cap="flat" cmpd="sng" algn="ctr">
                      <a:solidFill>
                        <a:srgbClr val="0B0B0C"/>
                      </a:solidFill>
                      <a:prstDash val="solid"/>
                    </a:lnT>
                    <a:lnB w="3175" cap="flat" cmpd="sng" algn="ctr">
                      <a:solidFill>
                        <a:srgbClr val="E6E6E6"/>
                      </a:solidFill>
                      <a:prstDash val="solid"/>
                    </a:lnB>
                    <a:noFill/>
                  </a:tcPr>
                </a:tc>
              </a:tr>
              <a:tr h="274320">
                <a:tc>
                  <a:txBody>
                    <a:bodyPr/>
                    <a:lstStyle/>
                    <a:p>
                      <a:pPr algn="l"/>
                      <a:r>
                        <a:rPr sz="1000">
                          <a:solidFill>
                            <a:srgbClr val="0B0B0C"/>
                          </a:solidFill>
                          <a:latin typeface="Inter Medium"/>
                        </a:rPr>
                        <a:t>Respiratory &amp; sleep therapy</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Ventilators, CPAP and BiPAP systems, and breathing circuits.</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Pressure and flow, triggering, therapy delivery, alarm response, and materials in the breathing-gas pathway.</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1000">
                          <a:solidFill>
                            <a:srgbClr val="0B0B0C"/>
                          </a:solidFill>
                          <a:latin typeface="Inter Medium"/>
                        </a:rPr>
                        <a:t>Surgical &amp; procedural equipment</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Powered surgical tools, energy-delivery systems, and operating-room equipment.</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Mechanical performance, power and thermal behavior, accessories, protective functions, and use conditions.</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1000">
                          <a:solidFill>
                            <a:srgbClr val="0B0B0C"/>
                          </a:solidFill>
                          <a:latin typeface="Inter Medium"/>
                        </a:rPr>
                        <a:t>Home care &amp; portable devices</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Home respiratory therapy, portable treatment, and patient-support equipment.</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Settings, power interruptions, alarms, maintenance, and operation outside a controlled clinical environment.</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1000">
                          <a:solidFill>
                            <a:srgbClr val="0B0B0C"/>
                          </a:solidFill>
                          <a:latin typeface="Inter Medium"/>
                        </a:rPr>
                        <a:t>Transplant &amp; organ preservation</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Organ transport, preservation, and perfusion systems.</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How pressure, flow, temperature, and monitoring interact to maintain the intended operating conditions.</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1000">
                          <a:solidFill>
                            <a:srgbClr val="0B0B0C"/>
                          </a:solidFill>
                          <a:latin typeface="Inter Medium"/>
                        </a:rPr>
                        <a:t>Infusion &amp; fluid delivery</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Infusion systems, syringe pumps, and fluid-management equipment.</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Delivery accuracy, occlusion response, air detection, flow control, and the relationship between alarms and physical performance.</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1000">
                          <a:solidFill>
                            <a:srgbClr val="0B0B0C"/>
                          </a:solidFill>
                          <a:latin typeface="Inter Medium"/>
                        </a:rPr>
                        <a:t>Warming &amp; temperature management</a:t>
                      </a:r>
                    </a:p>
                  </a:txBody>
                  <a:tcPr marL="0"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Forced-air warming, heater-cooler systems, and circulating-fluid devices.</a:t>
                      </a:r>
                    </a:p>
                  </a:txBody>
                  <a:tcPr marL="73152" marR="73152" marT="45720" marB="45720" anchor="ctr">
                    <a:lnL w="0">
                      <a:noFill/>
                    </a:lnL>
                    <a:lnR w="0">
                      <a:noFill/>
                    </a:lnR>
                    <a:lnT w="0">
                      <a:noFill/>
                    </a:lnT>
                    <a:lnB w="3175" cap="flat" cmpd="sng" algn="ctr">
                      <a:solidFill>
                        <a:srgbClr val="E6E6E6"/>
                      </a:solidFill>
                      <a:prstDash val="solid"/>
                    </a:lnB>
                    <a:noFill/>
                  </a:tcPr>
                </a:tc>
                <a:tc>
                  <a:txBody>
                    <a:bodyPr/>
                    <a:lstStyle/>
                    <a:p>
                      <a:pPr algn="l"/>
                      <a:r>
                        <a:rPr sz="1000">
                          <a:solidFill>
                            <a:srgbClr val="0B0B0C"/>
                          </a:solidFill>
                          <a:latin typeface="Inter"/>
                        </a:rPr>
                        <a:t>Heat transfer, airflow, particle transport, temperature regulation, and protective controls.</a:t>
                      </a:r>
                    </a:p>
                  </a:txBody>
                  <a:tcPr marL="73152" marR="0" marT="45720" marB="45720" anchor="ctr">
                    <a:lnL w="0">
                      <a:noFill/>
                    </a:lnL>
                    <a:lnR w="0">
                      <a:noFill/>
                    </a:lnR>
                    <a:lnT w="0">
                      <a:noFill/>
                    </a:lnT>
                    <a:lnB w="3175" cap="flat" cmpd="sng" algn="ctr">
                      <a:solidFill>
                        <a:srgbClr val="E6E6E6"/>
                      </a:solidFill>
                      <a:prstDash val="solid"/>
                    </a:lnB>
                    <a:noFill/>
                  </a:tcPr>
                </a:tc>
              </a:tr>
              <a:tr h="274320">
                <a:tc>
                  <a:txBody>
                    <a:bodyPr/>
                    <a:lstStyle/>
                    <a:p>
                      <a:pPr algn="l"/>
                      <a:r>
                        <a:rPr sz="1000">
                          <a:solidFill>
                            <a:srgbClr val="0B0B0C"/>
                          </a:solidFill>
                          <a:latin typeface="Inter Medium"/>
                        </a:rPr>
                        <a:t>Patient support &amp; monitoring</a:t>
                      </a:r>
                    </a:p>
                  </a:txBody>
                  <a:tcPr marL="0" marR="73152" marT="45720" marB="45720" anchor="ctr">
                    <a:lnL w="0">
                      <a:noFill/>
                    </a:lnL>
                    <a:lnR w="0">
                      <a:noFill/>
                    </a:lnR>
                    <a:lnT w="0">
                      <a:noFill/>
                    </a:lnT>
                    <a:lnB w="10160" cap="flat" cmpd="sng" algn="ctr">
                      <a:solidFill>
                        <a:srgbClr val="0B0B0C"/>
                      </a:solidFill>
                      <a:prstDash val="solid"/>
                    </a:lnB>
                    <a:noFill/>
                  </a:tcPr>
                </a:tc>
                <a:tc>
                  <a:txBody>
                    <a:bodyPr/>
                    <a:lstStyle/>
                    <a:p>
                      <a:pPr algn="l"/>
                      <a:r>
                        <a:rPr sz="1000">
                          <a:solidFill>
                            <a:srgbClr val="0B0B0C"/>
                          </a:solidFill>
                          <a:latin typeface="Inter"/>
                        </a:rPr>
                        <a:t>Hospital beds, positioning equipment, sensors, and alarm systems.</a:t>
                      </a:r>
                    </a:p>
                  </a:txBody>
                  <a:tcPr marL="73152" marR="73152" marT="45720" marB="45720" anchor="ctr">
                    <a:lnL w="0">
                      <a:noFill/>
                    </a:lnL>
                    <a:lnR w="0">
                      <a:noFill/>
                    </a:lnR>
                    <a:lnT w="0">
                      <a:noFill/>
                    </a:lnT>
                    <a:lnB w="10160" cap="flat" cmpd="sng" algn="ctr">
                      <a:solidFill>
                        <a:srgbClr val="0B0B0C"/>
                      </a:solidFill>
                      <a:prstDash val="solid"/>
                    </a:lnB>
                    <a:noFill/>
                  </a:tcPr>
                </a:tc>
                <a:tc>
                  <a:txBody>
                    <a:bodyPr/>
                    <a:lstStyle/>
                    <a:p>
                      <a:pPr algn="l"/>
                      <a:r>
                        <a:rPr sz="1000">
                          <a:solidFill>
                            <a:srgbClr val="0B0B0C"/>
                          </a:solidFill>
                          <a:latin typeface="Inter"/>
                        </a:rPr>
                        <a:t>Mechanical movement, sensor behavior, alarm timing, operating configuration, and interactions with connected equipment.</a:t>
                      </a:r>
                    </a:p>
                  </a:txBody>
                  <a:tcPr marL="73152" marR="0" marT="45720" marB="45720" anchor="ctr">
                    <a:lnL w="0">
                      <a:noFill/>
                    </a:lnL>
                    <a:lnR w="0">
                      <a:noFill/>
                    </a:lnR>
                    <a:lnT w="0">
                      <a:noFill/>
                    </a:lnT>
                    <a:lnB w="10160" cap="flat" cmpd="sng" algn="ctr">
                      <a:solidFill>
                        <a:srgbClr val="0B0B0C"/>
                      </a:solidFill>
                      <a:prstDash val="solid"/>
                    </a:lnB>
                    <a:noFill/>
                  </a:tcPr>
                </a:tc>
              </a:tr>
            </a:tbl>
          </a:graphicData>
        </a:graphic>
      </p:graphicFrame>
      <p:sp>
        <p:nvSpPr>
          <p:cNvPr id="6" name="Text Placeholder 5"/>
          <p:cNvSpPr>
            <a:spLocks noGrp="1"/>
          </p:cNvSpPr>
          <p:nvPr>
            <p:ph type="body" idx="15"/>
          </p:nvPr>
        </p:nvSpPr>
        <p:spPr/>
        <p:txBody>
          <a:bodyPr/>
          <a:lstStyle/>
          <a:p>
            <a:pPr/>
            <a:r>
              <a:t>TABLE 03</a:t>
            </a:r>
          </a:p>
        </p:txBody>
      </p:sp>
      <p:sp>
        <p:nvSpPr>
          <p:cNvPr id="7" name="Text Placeholder 6"/>
          <p:cNvSpPr>
            <a:spLocks noGrp="1"/>
          </p:cNvSpPr>
          <p:nvPr>
            <p:ph type="body" idx="16"/>
          </p:nvPr>
        </p:nvSpPr>
        <p:spPr/>
        <p:txBody>
          <a:bodyPr/>
          <a:lstStyle/>
          <a:p>
            <a:pPr/>
            <a:r>
              <a:t>Eight categories on alphadevices.io/devices. Each investigation starts from the question, not the category.</a:t>
            </a:r>
          </a:p>
        </p:txBody>
      </p:sp>
      <p:sp>
        <p:nvSpPr>
          <p:cNvPr id="8" name="Footer"/>
          <p:cNvSpPr>
            <a:spLocks noGrp="1"/>
          </p:cNvSpPr>
          <p:nvPr>
            <p:ph type="ftr" sz="quarter" idx="11"/>
          </p:nvPr>
        </p:nvSpPr>
        <p:spPr/>
        <p:txBody>
          <a:bodyPr/>
          <a:lstStyle/>
          <a:p>
            <a:r>
              <a:rPr lang="en-US"/>
              <a:t>AD-PRS-CAP-101126</a:t>
            </a:r>
          </a:p>
        </p:txBody>
      </p:sp>
      <p:sp>
        <p:nvSpPr>
          <p:cNvPr id="9" name="Slide Number"/>
          <p:cNvSpPr>
            <a:spLocks noGrp="1"/>
          </p:cNvSpPr>
          <p:nvPr>
            <p:ph type="sldNum" sz="quarter" idx="12"/>
          </p:nvPr>
        </p:nvSpPr>
        <p:spPr/>
        <p:txBody>
          <a:bodyPr/>
          <a:lstStyle/>
          <a:p>
            <a:fld id="{B6F15528-21DE-4FAA-801E-634DDDAF4B2B}" type="slidenum">
              <a:rPr lang="en-US"/>
              <a:t>15</a:t>
            </a:fld>
            <a:r>
              <a:rPr lang="en-US">
                <a:solidFill>
                  <a:srgbClr val="808080"/>
                </a:solidFill>
              </a:rPr>
              <a:t xml:space="preserve"> / 20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05</a:t>
            </a:r>
          </a:p>
        </p:txBody>
      </p:sp>
      <p:sp>
        <p:nvSpPr>
          <p:cNvPr id="3" name="Text Placeholder 2"/>
          <p:cNvSpPr>
            <a:spLocks noGrp="1"/>
          </p:cNvSpPr>
          <p:nvPr>
            <p:ph type="body" idx="14"/>
          </p:nvPr>
        </p:nvSpPr>
        <p:spPr/>
        <p:txBody>
          <a:bodyPr/>
          <a:lstStyle/>
          <a:p>
            <a:pPr/>
            <a:r>
              <a:t>Section 05</a:t>
            </a:r>
          </a:p>
        </p:txBody>
      </p:sp>
      <p:sp>
        <p:nvSpPr>
          <p:cNvPr id="4" name="Title 3"/>
          <p:cNvSpPr>
            <a:spLocks noGrp="1"/>
          </p:cNvSpPr>
          <p:nvPr>
            <p:ph type="title"/>
          </p:nvPr>
        </p:nvSpPr>
        <p:spPr/>
        <p:txBody>
          <a:bodyPr/>
          <a:lstStyle/>
          <a:p>
            <a:pPr/>
            <a:r>
              <a:t>How we work</a:t>
            </a:r>
          </a:p>
        </p:txBody>
      </p:sp>
      <p:sp>
        <p:nvSpPr>
          <p:cNvPr id="5" name="Text Placeholder 4"/>
          <p:cNvSpPr>
            <a:spLocks noGrp="1"/>
          </p:cNvSpPr>
          <p:nvPr>
            <p:ph type="body" idx="1"/>
          </p:nvPr>
        </p:nvSpPr>
        <p:spPr/>
        <p:txBody>
          <a:bodyPr/>
          <a:lstStyle/>
          <a:p>
            <a:pPr/>
            <a:r>
              <a:t>Four steps in every engagement, and three commitments that hold throughout.</a:t>
            </a:r>
          </a:p>
        </p:txBody>
      </p:sp>
      <p:pic>
        <p:nvPicPr>
          <p:cNvPr id="6" name="Art flow" descr="flow.png"/>
          <p:cNvPicPr>
            <a:picLocks noChangeAspect="1"/>
          </p:cNvPicPr>
          <p:nvPr/>
        </p:nvPicPr>
        <p:blipFill>
          <a:blip r:embed="rId2"/>
          <a:stretch>
            <a:fillRect/>
          </a:stretch>
        </p:blipFill>
        <p:spPr>
          <a:xfrm>
            <a:off x="8138160" y="914400"/>
            <a:ext cx="3840480" cy="3840480"/>
          </a:xfrm>
          <a:prstGeom prst="rect">
            <a:avLst/>
          </a:prstGeom>
        </p:spPr>
      </p:pic>
      <p:sp>
        <p:nvSpPr>
          <p:cNvPr id="7" name="Footer"/>
          <p:cNvSpPr>
            <a:spLocks noGrp="1"/>
          </p:cNvSpPr>
          <p:nvPr>
            <p:ph type="ftr" sz="quarter" idx="11"/>
          </p:nvPr>
        </p:nvSpPr>
        <p:spPr/>
        <p:txBody>
          <a:bodyPr/>
          <a:lstStyle/>
          <a:p>
            <a:r>
              <a:rPr lang="en-US"/>
              <a:t>AD-PRS-CAP-101126</a:t>
            </a:r>
          </a:p>
        </p:txBody>
      </p:sp>
      <p:sp>
        <p:nvSpPr>
          <p:cNvPr id="8" name="Slide Number"/>
          <p:cNvSpPr>
            <a:spLocks noGrp="1"/>
          </p:cNvSpPr>
          <p:nvPr>
            <p:ph type="sldNum" sz="quarter" idx="12"/>
          </p:nvPr>
        </p:nvSpPr>
        <p:spPr/>
        <p:txBody>
          <a:bodyPr/>
          <a:lstStyle/>
          <a:p>
            <a:fld id="{B6F15528-21DE-4FAA-801E-634DDDAF4B2B}" type="slidenum">
              <a:rPr lang="en-US"/>
              <a:t>16</a:t>
            </a:fld>
            <a:r>
              <a:rPr lang="en-US">
                <a:solidFill>
                  <a:srgbClr val="808080"/>
                </a:solidFill>
              </a:rPr>
              <a:t xml:space="preserve"> / 20</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5.1</a:t>
            </a:r>
          </a:p>
        </p:txBody>
      </p:sp>
      <p:sp>
        <p:nvSpPr>
          <p:cNvPr id="3" name="Text Placeholder 2"/>
          <p:cNvSpPr>
            <a:spLocks noGrp="1"/>
          </p:cNvSpPr>
          <p:nvPr>
            <p:ph type="body" idx="14"/>
          </p:nvPr>
        </p:nvSpPr>
        <p:spPr/>
        <p:txBody>
          <a:bodyPr/>
          <a:lstStyle/>
          <a:p>
            <a:pPr/>
            <a:r>
              <a:t>Method</a:t>
            </a:r>
          </a:p>
        </p:txBody>
      </p:sp>
      <p:sp>
        <p:nvSpPr>
          <p:cNvPr id="4" name="Title 3"/>
          <p:cNvSpPr>
            <a:spLocks noGrp="1"/>
          </p:cNvSpPr>
          <p:nvPr>
            <p:ph type="title"/>
          </p:nvPr>
        </p:nvSpPr>
        <p:spPr/>
        <p:txBody>
          <a:bodyPr/>
          <a:lstStyle/>
          <a:p>
            <a:pPr/>
            <a:r>
              <a:t>From the first question to the last answer</a:t>
            </a:r>
          </a:p>
        </p:txBody>
      </p:sp>
      <p:sp>
        <p:nvSpPr>
          <p:cNvPr id="5" name="Text Placeholder 4"/>
          <p:cNvSpPr>
            <a:spLocks noGrp="1"/>
          </p:cNvSpPr>
          <p:nvPr>
            <p:ph type="body" idx="15"/>
          </p:nvPr>
        </p:nvSpPr>
        <p:spPr/>
        <p:txBody>
          <a:bodyPr/>
          <a:lstStyle/>
          <a:p>
            <a:pPr/>
            <a:r>
              <a:t>01</a:t>
            </a:r>
          </a:p>
        </p:txBody>
      </p:sp>
      <p:sp>
        <p:nvSpPr>
          <p:cNvPr id="6" name="Text Placeholder 5"/>
          <p:cNvSpPr>
            <a:spLocks noGrp="1"/>
          </p:cNvSpPr>
          <p:nvPr>
            <p:ph type="body" idx="16"/>
          </p:nvPr>
        </p:nvSpPr>
        <p:spPr/>
        <p:txBody>
          <a:bodyPr/>
          <a:lstStyle/>
          <a:p>
            <a:pPr/>
            <a:r>
              <a:t>Define the question</a:t>
            </a:r>
          </a:p>
        </p:txBody>
      </p:sp>
      <p:sp>
        <p:nvSpPr>
          <p:cNvPr id="7" name="Text Placeholder 6"/>
          <p:cNvSpPr>
            <a:spLocks noGrp="1"/>
          </p:cNvSpPr>
          <p:nvPr>
            <p:ph type="body" idx="17"/>
          </p:nvPr>
        </p:nvSpPr>
        <p:spPr/>
        <p:txBody>
          <a:bodyPr/>
          <a:lstStyle/>
          <a:p>
            <a:pPr/>
            <a:r>
              <a:t>Clarify the technical question, review the available evidence, and agree on priorities and deadlines.</a:t>
            </a:r>
          </a:p>
        </p:txBody>
      </p:sp>
      <p:sp>
        <p:nvSpPr>
          <p:cNvPr id="8" name="Text Placeholder 7"/>
          <p:cNvSpPr>
            <a:spLocks noGrp="1"/>
          </p:cNvSpPr>
          <p:nvPr>
            <p:ph type="body" idx="18"/>
          </p:nvPr>
        </p:nvSpPr>
        <p:spPr/>
        <p:txBody>
          <a:bodyPr/>
          <a:lstStyle/>
          <a:p>
            <a:pPr/>
            <a:r>
              <a:t>02</a:t>
            </a:r>
          </a:p>
        </p:txBody>
      </p:sp>
      <p:sp>
        <p:nvSpPr>
          <p:cNvPr id="9" name="Text Placeholder 8"/>
          <p:cNvSpPr>
            <a:spLocks noGrp="1"/>
          </p:cNvSpPr>
          <p:nvPr>
            <p:ph type="body" idx="19"/>
          </p:nvPr>
        </p:nvSpPr>
        <p:spPr/>
        <p:txBody>
          <a:bodyPr/>
          <a:lstStyle/>
          <a:p>
            <a:pPr/>
            <a:r>
              <a:t>Follow the evidence</a:t>
            </a:r>
          </a:p>
        </p:txBody>
      </p:sp>
      <p:sp>
        <p:nvSpPr>
          <p:cNvPr id="10" name="Text Placeholder 9"/>
          <p:cNvSpPr>
            <a:spLocks noGrp="1"/>
          </p:cNvSpPr>
          <p:nvPr>
            <p:ph type="body" idx="20"/>
          </p:nvPr>
        </p:nvSpPr>
        <p:spPr/>
        <p:txBody>
          <a:bodyPr/>
          <a:lstStyle/>
          <a:p>
            <a:pPr/>
            <a:r>
              <a:t>Inspect the device, review the records, and design tests that can distinguish between competing explanations.</a:t>
            </a:r>
          </a:p>
        </p:txBody>
      </p:sp>
      <p:sp>
        <p:nvSpPr>
          <p:cNvPr id="11" name="Text Placeholder 10"/>
          <p:cNvSpPr>
            <a:spLocks noGrp="1"/>
          </p:cNvSpPr>
          <p:nvPr>
            <p:ph type="body" idx="21"/>
          </p:nvPr>
        </p:nvSpPr>
        <p:spPr/>
        <p:txBody>
          <a:bodyPr/>
          <a:lstStyle/>
          <a:p>
            <a:pPr/>
            <a:r>
              <a:t>03</a:t>
            </a:r>
          </a:p>
        </p:txBody>
      </p:sp>
      <p:sp>
        <p:nvSpPr>
          <p:cNvPr id="12" name="Text Placeholder 11"/>
          <p:cNvSpPr>
            <a:spLocks noGrp="1"/>
          </p:cNvSpPr>
          <p:nvPr>
            <p:ph type="body" idx="22"/>
          </p:nvPr>
        </p:nvSpPr>
        <p:spPr/>
        <p:txBody>
          <a:bodyPr/>
          <a:lstStyle/>
          <a:p>
            <a:pPr/>
            <a:r>
              <a:t>Explain the findings</a:t>
            </a:r>
          </a:p>
        </p:txBody>
      </p:sp>
      <p:sp>
        <p:nvSpPr>
          <p:cNvPr id="13" name="Text Placeholder 12"/>
          <p:cNvSpPr>
            <a:spLocks noGrp="1"/>
          </p:cNvSpPr>
          <p:nvPr>
            <p:ph type="body" idx="23"/>
          </p:nvPr>
        </p:nvSpPr>
        <p:spPr/>
        <p:txBody>
          <a:bodyPr/>
          <a:lstStyle/>
          <a:p>
            <a:pPr/>
            <a:r>
              <a:t>Present the methods, results, and limitations in a clear report for counsel and technical teams.</a:t>
            </a:r>
          </a:p>
        </p:txBody>
      </p:sp>
      <p:sp>
        <p:nvSpPr>
          <p:cNvPr id="14" name="Text Placeholder 13"/>
          <p:cNvSpPr>
            <a:spLocks noGrp="1"/>
          </p:cNvSpPr>
          <p:nvPr>
            <p:ph type="body" idx="24"/>
          </p:nvPr>
        </p:nvSpPr>
        <p:spPr/>
        <p:txBody>
          <a:bodyPr/>
          <a:lstStyle/>
          <a:p>
            <a:pPr/>
            <a:r>
              <a:t>04</a:t>
            </a:r>
          </a:p>
        </p:txBody>
      </p:sp>
      <p:sp>
        <p:nvSpPr>
          <p:cNvPr id="15" name="Text Placeholder 14"/>
          <p:cNvSpPr>
            <a:spLocks noGrp="1"/>
          </p:cNvSpPr>
          <p:nvPr>
            <p:ph type="body" idx="25"/>
          </p:nvPr>
        </p:nvSpPr>
        <p:spPr/>
        <p:txBody>
          <a:bodyPr/>
          <a:lstStyle/>
          <a:p>
            <a:pPr/>
            <a:r>
              <a:t>Support what comes next</a:t>
            </a:r>
          </a:p>
        </p:txBody>
      </p:sp>
      <p:sp>
        <p:nvSpPr>
          <p:cNvPr id="16" name="Text Placeholder 15"/>
          <p:cNvSpPr>
            <a:spLocks noGrp="1"/>
          </p:cNvSpPr>
          <p:nvPr>
            <p:ph type="body" idx="26"/>
          </p:nvPr>
        </p:nvSpPr>
        <p:spPr/>
        <p:txBody>
          <a:bodyPr/>
          <a:lstStyle/>
          <a:p>
            <a:pPr/>
            <a:r>
              <a:t>Answer follow-up questions, evaluate opposing opinions, and present the findings in deposition and at trial.</a:t>
            </a:r>
          </a:p>
        </p:txBody>
      </p:sp>
      <p:sp>
        <p:nvSpPr>
          <p:cNvPr id="17" name="Footer"/>
          <p:cNvSpPr>
            <a:spLocks noGrp="1"/>
          </p:cNvSpPr>
          <p:nvPr>
            <p:ph type="ftr" sz="quarter" idx="11"/>
          </p:nvPr>
        </p:nvSpPr>
        <p:spPr/>
        <p:txBody>
          <a:bodyPr/>
          <a:lstStyle/>
          <a:p>
            <a:r>
              <a:rPr lang="en-US"/>
              <a:t>AD-PRS-CAP-101126</a:t>
            </a:r>
          </a:p>
        </p:txBody>
      </p:sp>
      <p:sp>
        <p:nvSpPr>
          <p:cNvPr id="18" name="Slide Number"/>
          <p:cNvSpPr>
            <a:spLocks noGrp="1"/>
          </p:cNvSpPr>
          <p:nvPr>
            <p:ph type="sldNum" sz="quarter" idx="12"/>
          </p:nvPr>
        </p:nvSpPr>
        <p:spPr/>
        <p:txBody>
          <a:bodyPr/>
          <a:lstStyle/>
          <a:p>
            <a:fld id="{B6F15528-21DE-4FAA-801E-634DDDAF4B2B}" type="slidenum">
              <a:rPr lang="en-US"/>
              <a:t>17</a:t>
            </a:fld>
            <a:r>
              <a:rPr lang="en-US">
                <a:solidFill>
                  <a:srgbClr val="808080"/>
                </a:solidFill>
              </a:rPr>
              <a:t xml:space="preserve"> / 20</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5.2</a:t>
            </a:r>
          </a:p>
        </p:txBody>
      </p:sp>
      <p:sp>
        <p:nvSpPr>
          <p:cNvPr id="3" name="Text Placeholder 2"/>
          <p:cNvSpPr>
            <a:spLocks noGrp="1"/>
          </p:cNvSpPr>
          <p:nvPr>
            <p:ph type="body" idx="14"/>
          </p:nvPr>
        </p:nvSpPr>
        <p:spPr/>
        <p:txBody>
          <a:bodyPr/>
          <a:lstStyle/>
          <a:p>
            <a:pPr/>
            <a:r>
              <a:t>Method</a:t>
            </a:r>
          </a:p>
        </p:txBody>
      </p:sp>
      <p:sp>
        <p:nvSpPr>
          <p:cNvPr id="4" name="Title 3"/>
          <p:cNvSpPr>
            <a:spLocks noGrp="1"/>
          </p:cNvSpPr>
          <p:nvPr>
            <p:ph type="title"/>
          </p:nvPr>
        </p:nvSpPr>
        <p:spPr/>
        <p:txBody>
          <a:bodyPr/>
          <a:lstStyle/>
          <a:p>
            <a:pPr/>
            <a:r>
              <a:t>Three commitments, and the requirements that applied at the time</a:t>
            </a:r>
          </a:p>
        </p:txBody>
      </p:sp>
      <p:sp>
        <p:nvSpPr>
          <p:cNvPr id="5" name="Text Placeholder 4"/>
          <p:cNvSpPr>
            <a:spLocks noGrp="1"/>
          </p:cNvSpPr>
          <p:nvPr>
            <p:ph type="body" idx="15"/>
          </p:nvPr>
        </p:nvSpPr>
        <p:spPr/>
        <p:txBody>
          <a:bodyPr/>
          <a:lstStyle/>
          <a:p>
            <a:pPr/>
            <a:r>
              <a:t>Three commitments</a:t>
            </a:r>
          </a:p>
        </p:txBody>
      </p:sp>
      <p:sp>
        <p:nvSpPr>
          <p:cNvPr id="6" name="Content Placeholder 5"/>
          <p:cNvSpPr>
            <a:spLocks noGrp="1"/>
          </p:cNvSpPr>
          <p:nvPr>
            <p:ph idx="1"/>
          </p:nvPr>
        </p:nvSpPr>
        <p:spPr/>
        <p:txBody>
          <a:bodyPr/>
          <a:lstStyle/>
          <a:p>
            <a:pPr/>
            <a:r>
              <a:t>Opinions follow the evidence.</a:t>
            </a:r>
          </a:p>
          <a:p>
            <a:pPr lvl="1"/>
            <a:r>
              <a:t>Possible causes of failure and evidence of normal operation get the same weight. We say what is established, what is uncertain, and what more could help.</a:t>
            </a:r>
          </a:p>
          <a:p>
            <a:pPr/>
            <a:r>
              <a:t>Test what the records cannot answer.</a:t>
            </a:r>
          </a:p>
          <a:p>
            <a:pPr lvl="1"/>
            <a:r>
              <a:t>Where the documents leave a question open, we design experiments that distinguish between explanations, and report the limitations with the results.</a:t>
            </a:r>
          </a:p>
          <a:p>
            <a:pPr/>
            <a:r>
              <a:t>Explain it clearly.</a:t>
            </a:r>
          </a:p>
          <a:p>
            <a:pPr lvl="1"/>
            <a:r>
              <a:t>Methods and results in terms counsel, clients, and juries can follow: reports, demonstratives, deposition, trial.</a:t>
            </a:r>
          </a:p>
        </p:txBody>
      </p:sp>
      <p:sp>
        <p:nvSpPr>
          <p:cNvPr id="7" name="Text Placeholder 6"/>
          <p:cNvSpPr>
            <a:spLocks noGrp="1"/>
          </p:cNvSpPr>
          <p:nvPr>
            <p:ph type="body" idx="16"/>
          </p:nvPr>
        </p:nvSpPr>
        <p:spPr/>
        <p:txBody>
          <a:bodyPr/>
          <a:lstStyle/>
          <a:p>
            <a:pPr/>
            <a:r>
              <a:t>Standards and regulatory context</a:t>
            </a:r>
          </a:p>
        </p:txBody>
      </p:sp>
      <p:sp>
        <p:nvSpPr>
          <p:cNvPr id="8" name="Content Placeholder 7"/>
          <p:cNvSpPr>
            <a:spLocks noGrp="1"/>
          </p:cNvSpPr>
          <p:nvPr>
            <p:ph idx="2"/>
          </p:nvPr>
        </p:nvSpPr>
        <p:spPr/>
        <p:txBody>
          <a:bodyPr/>
          <a:lstStyle/>
          <a:p>
            <a:pPr/>
            <a:r>
              <a:t>The requirements that applied at the relevant time.</a:t>
            </a:r>
          </a:p>
          <a:p>
            <a:pPr lvl="1"/>
            <a:r>
              <a:t>IEC 60601, ISO 14971, IEC 62304, IEC 62366, and the device-specific standards, in the editions then in force.</a:t>
            </a:r>
          </a:p>
          <a:p>
            <a:pPr lvl="1"/>
            <a:r>
              <a:t>QMSR (21 CFR 820, incorporating ISO 13485:2016) since February 2, 2026; the former sections for earlier records.</a:t>
            </a:r>
          </a:p>
          <a:p>
            <a:pPr/>
            <a:r>
              <a:t>Clearance, approval, and compliance answer different questions.</a:t>
            </a:r>
          </a:p>
          <a:p>
            <a:pPr lvl="1"/>
            <a:r>
              <a:t>None of them alone establishes the cause of an incident.</a:t>
            </a:r>
          </a:p>
        </p:txBody>
      </p:sp>
      <p:sp>
        <p:nvSpPr>
          <p:cNvPr id="9" name="Footer"/>
          <p:cNvSpPr>
            <a:spLocks noGrp="1"/>
          </p:cNvSpPr>
          <p:nvPr>
            <p:ph type="ftr" sz="quarter" idx="11"/>
          </p:nvPr>
        </p:nvSpPr>
        <p:spPr/>
        <p:txBody>
          <a:bodyPr/>
          <a:lstStyle/>
          <a:p>
            <a:r>
              <a:rPr lang="en-US"/>
              <a:t>AD-PRS-CAP-101126</a:t>
            </a:r>
          </a:p>
        </p:txBody>
      </p:sp>
      <p:sp>
        <p:nvSpPr>
          <p:cNvPr id="10" name="Slide Number"/>
          <p:cNvSpPr>
            <a:spLocks noGrp="1"/>
          </p:cNvSpPr>
          <p:nvPr>
            <p:ph type="sldNum" sz="quarter" idx="12"/>
          </p:nvPr>
        </p:nvSpPr>
        <p:spPr/>
        <p:txBody>
          <a:bodyPr/>
          <a:lstStyle/>
          <a:p>
            <a:fld id="{B6F15528-21DE-4FAA-801E-634DDDAF4B2B}" type="slidenum">
              <a:rPr lang="en-US"/>
              <a:t>18</a:t>
            </a:fld>
            <a:r>
              <a:rPr lang="en-US">
                <a:solidFill>
                  <a:srgbClr val="808080"/>
                </a:solidFill>
              </a:rPr>
              <a:t xml:space="preserve"> / 20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a:r>
              <a:t>6.1</a:t>
            </a:r>
          </a:p>
        </p:txBody>
      </p:sp>
      <p:sp>
        <p:nvSpPr>
          <p:cNvPr id="3" name="Text Placeholder 2"/>
          <p:cNvSpPr>
            <a:spLocks noGrp="1"/>
          </p:cNvSpPr>
          <p:nvPr>
            <p:ph type="body" idx="14"/>
          </p:nvPr>
        </p:nvSpPr>
        <p:spPr/>
        <p:txBody>
          <a:bodyPr/>
          <a:lstStyle/>
          <a:p>
            <a:pPr/>
            <a:r>
              <a:t>Resources</a:t>
            </a:r>
          </a:p>
        </p:txBody>
      </p:sp>
      <p:sp>
        <p:nvSpPr>
          <p:cNvPr id="4" name="Title 3"/>
          <p:cNvSpPr>
            <a:spLocks noGrp="1"/>
          </p:cNvSpPr>
          <p:nvPr>
            <p:ph type="title"/>
          </p:nvPr>
        </p:nvSpPr>
        <p:spPr/>
        <p:txBody>
          <a:bodyPr/>
          <a:lstStyle/>
          <a:p>
            <a:pPr/>
            <a:r>
              <a:t>Practical guides and Claude skills, free on alphadevices.io</a:t>
            </a:r>
          </a:p>
        </p:txBody>
      </p:sp>
      <p:sp>
        <p:nvSpPr>
          <p:cNvPr id="5" name="Text Placeholder 4"/>
          <p:cNvSpPr>
            <a:spLocks noGrp="1"/>
          </p:cNvSpPr>
          <p:nvPr>
            <p:ph type="body" idx="15"/>
          </p:nvPr>
        </p:nvSpPr>
        <p:spPr/>
        <p:txBody>
          <a:bodyPr/>
          <a:lstStyle/>
          <a:p>
            <a:pPr/>
            <a:r>
              <a:t>Fifteen practical guides</a:t>
            </a:r>
          </a:p>
        </p:txBody>
      </p:sp>
      <p:sp>
        <p:nvSpPr>
          <p:cNvPr id="6" name="Content Placeholder 5"/>
          <p:cNvSpPr>
            <a:spLocks noGrp="1"/>
          </p:cNvSpPr>
          <p:nvPr>
            <p:ph idx="1"/>
          </p:nvPr>
        </p:nvSpPr>
        <p:spPr/>
        <p:txBody>
          <a:bodyPr/>
          <a:lstStyle/>
          <a:p>
            <a:pPr>
              <a:spcAft>
                <a:spcPts val="100"/>
              </a:spcAft>
            </a:pPr>
            <a:r>
              <a:rPr sz="1050"/>
              <a:t>01  A device failed. What happens next?</a:t>
            </a:r>
          </a:p>
          <a:p>
            <a:pPr>
              <a:spcAft>
                <a:spcPts val="100"/>
              </a:spcAft>
            </a:pPr>
            <a:r>
              <a:rPr sz="1050"/>
              <a:t>02  Searching MAUDE with purpose</a:t>
            </a:r>
          </a:p>
          <a:p>
            <a:pPr>
              <a:spcAft>
                <a:spcPts val="100"/>
              </a:spcAft>
            </a:pPr>
            <a:r>
              <a:rPr sz="1050"/>
              <a:t>03  Understanding waterfall design</a:t>
            </a:r>
          </a:p>
          <a:p>
            <a:pPr>
              <a:spcAft>
                <a:spcPts val="100"/>
              </a:spcAft>
            </a:pPr>
            <a:r>
              <a:rPr sz="1050"/>
              <a:t>04  Reading an ISO 14971 risk analysis</a:t>
            </a:r>
          </a:p>
          <a:p>
            <a:pPr>
              <a:spcAft>
                <a:spcPts val="100"/>
              </a:spcAft>
            </a:pPr>
            <a:r>
              <a:rPr sz="1050"/>
              <a:t>05  The manufacturer’s record</a:t>
            </a:r>
          </a:p>
          <a:p>
            <a:pPr>
              <a:spcAft>
                <a:spcPts val="100"/>
              </a:spcAft>
            </a:pPr>
            <a:r>
              <a:rPr sz="1050"/>
              <a:t>06  Using LLMs to review case documents</a:t>
            </a:r>
          </a:p>
          <a:p>
            <a:pPr>
              <a:spcAft>
                <a:spcPts val="100"/>
              </a:spcAft>
            </a:pPr>
            <a:r>
              <a:rPr sz="1050"/>
              <a:t>07  What the device recorded</a:t>
            </a:r>
          </a:p>
          <a:p>
            <a:pPr>
              <a:spcAft>
                <a:spcPts val="100"/>
              </a:spcAft>
            </a:pPr>
            <a:r>
              <a:rPr sz="1050"/>
              <a:t>08  The joint inspection</a:t>
            </a:r>
          </a:p>
          <a:p>
            <a:pPr>
              <a:spcAft>
                <a:spcPts val="100"/>
              </a:spcAft>
            </a:pPr>
            <a:r>
              <a:rPr sz="1050"/>
              <a:t>09  How a device reaches the market</a:t>
            </a:r>
          </a:p>
          <a:p>
            <a:pPr>
              <a:spcAft>
                <a:spcPts val="100"/>
              </a:spcAft>
            </a:pPr>
            <a:r>
              <a:rPr sz="1050"/>
              <a:t>10  How medical alarms work, and what the records show</a:t>
            </a:r>
          </a:p>
          <a:p>
            <a:pPr>
              <a:spcAft>
                <a:spcPts val="100"/>
              </a:spcAft>
            </a:pPr>
            <a:r>
              <a:rPr sz="1050"/>
              <a:t>11  When the software is the suspect</a:t>
            </a:r>
          </a:p>
          <a:p>
            <a:pPr>
              <a:spcAft>
                <a:spcPts val="100"/>
              </a:spcAft>
            </a:pPr>
            <a:r>
              <a:rPr sz="1050"/>
              <a:t>12  Use error and device design</a:t>
            </a:r>
          </a:p>
          <a:p>
            <a:pPr>
              <a:spcAft>
                <a:spcPts val="100"/>
              </a:spcAft>
            </a:pPr>
            <a:r>
              <a:rPr sz="1050"/>
              <a:t>13  Complaints, MDRs and CAPA</a:t>
            </a:r>
          </a:p>
          <a:p>
            <a:pPr>
              <a:spcAft>
                <a:spcPts val="100"/>
              </a:spcAft>
            </a:pPr>
            <a:r>
              <a:rPr sz="1050"/>
              <a:t>14  Recalls, corrections and other field actions</a:t>
            </a:r>
          </a:p>
          <a:p>
            <a:pPr>
              <a:spcAft>
                <a:spcPts val="100"/>
              </a:spcAft>
            </a:pPr>
            <a:r>
              <a:rPr sz="1050"/>
              <a:t>15  Building the device timeline</a:t>
            </a:r>
          </a:p>
        </p:txBody>
      </p:sp>
      <p:sp>
        <p:nvSpPr>
          <p:cNvPr id="7" name="Text Placeholder 6"/>
          <p:cNvSpPr>
            <a:spLocks noGrp="1"/>
          </p:cNvSpPr>
          <p:nvPr>
            <p:ph type="body" idx="16"/>
          </p:nvPr>
        </p:nvSpPr>
        <p:spPr/>
        <p:txBody>
          <a:bodyPr/>
          <a:lstStyle/>
          <a:p>
            <a:pPr/>
            <a:r>
              <a:t>Six Claude skills for case document sets</a:t>
            </a:r>
          </a:p>
        </p:txBody>
      </p:sp>
      <p:sp>
        <p:nvSpPr>
          <p:cNvPr id="8" name="Content Placeholder 7"/>
          <p:cNvSpPr>
            <a:spLocks noGrp="1"/>
          </p:cNvSpPr>
          <p:nvPr>
            <p:ph idx="2"/>
          </p:nvPr>
        </p:nvSpPr>
        <p:spPr/>
        <p:txBody>
          <a:bodyPr/>
          <a:lstStyle/>
          <a:p>
            <a:pPr>
              <a:spcAft>
                <a:spcPts val="100"/>
              </a:spcAft>
            </a:pPr>
            <a:r>
              <a:rPr sz="1050"/>
              <a:t>01  Case brief</a:t>
            </a:r>
          </a:p>
          <a:p>
            <a:pPr>
              <a:spcAft>
                <a:spcPts val="100"/>
              </a:spcAft>
            </a:pPr>
            <a:r>
              <a:rPr sz="1050"/>
              <a:t>02  Deposition summary</a:t>
            </a:r>
          </a:p>
          <a:p>
            <a:pPr>
              <a:spcAft>
                <a:spcPts val="100"/>
              </a:spcAft>
            </a:pPr>
            <a:r>
              <a:rPr sz="1050"/>
              <a:t>03  Deposition compare</a:t>
            </a:r>
          </a:p>
          <a:p>
            <a:pPr>
              <a:spcAft>
                <a:spcPts val="100"/>
              </a:spcAft>
            </a:pPr>
            <a:r>
              <a:rPr sz="1050"/>
              <a:t>04  Device timeline</a:t>
            </a:r>
          </a:p>
          <a:p>
            <a:pPr>
              <a:spcAft>
                <a:spcPts val="100"/>
              </a:spcAft>
            </a:pPr>
            <a:r>
              <a:rPr sz="1050"/>
              <a:t>05  Complaint reader</a:t>
            </a:r>
          </a:p>
          <a:p>
            <a:pPr>
              <a:spcAft>
                <a:spcPts val="100"/>
              </a:spcAft>
            </a:pPr>
            <a:r>
              <a:rPr sz="1050"/>
              <a:t>06  openFDA search</a:t>
            </a:r>
          </a:p>
          <a:p>
            <a:pPr lvl="1">
              <a:spcAft>
                <a:spcPts val="100"/>
              </a:spcAft>
            </a:pPr>
            <a:r>
              <a:rPr sz="1050"/>
              <a:t>Written instructions Claude follows on a case folder: index, extract, cite, verify. Every statement in the output can be opened and checked.</a:t>
            </a:r>
          </a:p>
          <a:p>
            <a:pPr lvl="1">
              <a:spcAft>
                <a:spcPts val="100"/>
              </a:spcAft>
            </a:pPr>
            <a:r>
              <a:rPr sz="1050"/>
              <a:t>alphadevices.io/ai</a:t>
            </a:r>
          </a:p>
        </p:txBody>
      </p:sp>
      <p:sp>
        <p:nvSpPr>
          <p:cNvPr id="9" name="Footer"/>
          <p:cNvSpPr>
            <a:spLocks noGrp="1"/>
          </p:cNvSpPr>
          <p:nvPr>
            <p:ph type="ftr" sz="quarter" idx="11"/>
          </p:nvPr>
        </p:nvSpPr>
        <p:spPr/>
        <p:txBody>
          <a:bodyPr/>
          <a:lstStyle/>
          <a:p>
            <a:r>
              <a:rPr lang="en-US"/>
              <a:t>AD-PRS-CAP-101126</a:t>
            </a:r>
          </a:p>
        </p:txBody>
      </p:sp>
      <p:sp>
        <p:nvSpPr>
          <p:cNvPr id="10" name="Slide Number"/>
          <p:cNvSpPr>
            <a:spLocks noGrp="1"/>
          </p:cNvSpPr>
          <p:nvPr>
            <p:ph type="sldNum" sz="quarter" idx="12"/>
          </p:nvPr>
        </p:nvSpPr>
        <p:spPr/>
        <p:txBody>
          <a:bodyPr/>
          <a:lstStyle/>
          <a:p>
            <a:fld id="{B6F15528-21DE-4FAA-801E-634DDDAF4B2B}" type="slidenum">
              <a:rPr lang="en-US"/>
              <a:t>19</a:t>
            </a:fld>
            <a:r>
              <a:rPr lang="en-US">
                <a:solidFill>
                  <a:srgbClr val="808080"/>
                </a:solidFill>
              </a:rPr>
              <a:t xml:space="preserve"> / 20</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a:r>
              <a:rPr sz="3000"/>
              <a:t>Tell us about the device.</a:t>
            </a:r>
          </a:p>
        </p:txBody>
      </p:sp>
      <p:sp>
        <p:nvSpPr>
          <p:cNvPr id="3" name="Text Placeholder 2"/>
          <p:cNvSpPr>
            <a:spLocks noGrp="1"/>
          </p:cNvSpPr>
          <p:nvPr>
            <p:ph type="body" idx="13"/>
          </p:nvPr>
        </p:nvSpPr>
        <p:spPr/>
        <p:txBody>
          <a:bodyPr/>
          <a:lstStyle/>
          <a:p>
            <a:pPr/>
            <a:r>
              <a:t>Share a brief overview of the device, the question you need answered, and any deadlines. We explain how we can help and recommend the next steps.</a:t>
            </a:r>
          </a:p>
        </p:txBody>
      </p:sp>
      <p:sp>
        <p:nvSpPr>
          <p:cNvPr id="4" name="Text Placeholder 3"/>
          <p:cNvSpPr>
            <a:spLocks noGrp="1"/>
          </p:cNvSpPr>
          <p:nvPr>
            <p:ph type="body" idx="14"/>
          </p:nvPr>
        </p:nvSpPr>
        <p:spPr/>
        <p:txBody>
          <a:bodyPr/>
          <a:lstStyle/>
          <a:p>
            <a:pPr/>
            <a:r>
              <a:t>Contact</a:t>
            </a:r>
          </a:p>
        </p:txBody>
      </p:sp>
      <p:sp>
        <p:nvSpPr>
          <p:cNvPr id="5" name="Text Placeholder 4"/>
          <p:cNvSpPr>
            <a:spLocks noGrp="1"/>
          </p:cNvSpPr>
          <p:nvPr>
            <p:ph type="body" idx="15"/>
          </p:nvPr>
        </p:nvSpPr>
        <p:spPr/>
        <p:txBody>
          <a:bodyPr/>
          <a:lstStyle/>
          <a:p>
            <a:pPr/>
            <a:r>
              <a:t>Alpha Devices Corporation</a:t>
            </a:r>
          </a:p>
        </p:txBody>
      </p:sp>
      <p:sp>
        <p:nvSpPr>
          <p:cNvPr id="6" name="Text Placeholder 5"/>
          <p:cNvSpPr>
            <a:spLocks noGrp="1"/>
          </p:cNvSpPr>
          <p:nvPr>
            <p:ph type="body" idx="16"/>
          </p:nvPr>
        </p:nvSpPr>
        <p:spPr/>
        <p:txBody>
          <a:bodyPr/>
          <a:lstStyle/>
          <a:p>
            <a:pPr/>
            <a:r>
              <a:t>Independent medical device engineering</a:t>
            </a:r>
          </a:p>
        </p:txBody>
      </p:sp>
      <p:sp>
        <p:nvSpPr>
          <p:cNvPr id="7" name="Text Placeholder 6"/>
          <p:cNvSpPr>
            <a:spLocks noGrp="1"/>
          </p:cNvSpPr>
          <p:nvPr>
            <p:ph type="body" idx="17"/>
          </p:nvPr>
        </p:nvSpPr>
        <p:spPr/>
        <p:txBody>
          <a:bodyPr/>
          <a:lstStyle/>
          <a:p>
            <a:pPr/>
            <a:r>
              <a:t>info@alphadevices.io</a:t>
            </a:r>
          </a:p>
          <a:p>
            <a:pPr/>
            <a:r>
              <a:t>alphadevices.io</a:t>
            </a:r>
          </a:p>
        </p:txBody>
      </p:sp>
      <p:sp>
        <p:nvSpPr>
          <p:cNvPr id="8" name="Text Placeholder 7"/>
          <p:cNvSpPr>
            <a:spLocks noGrp="1"/>
          </p:cNvSpPr>
          <p:nvPr>
            <p:ph type="body" idx="19"/>
          </p:nvPr>
        </p:nvSpPr>
        <p:spPr/>
        <p:txBody>
          <a:bodyPr/>
          <a:lstStyle/>
          <a:p>
            <a:pPr/>
            <a:r>
              <a:t/>
            </a:r>
          </a:p>
        </p:txBody>
      </p:sp>
      <p:sp>
        <p:nvSpPr>
          <p:cNvPr id="9" name="Text Placeholder 8"/>
          <p:cNvSpPr>
            <a:spLocks noGrp="1"/>
          </p:cNvSpPr>
          <p:nvPr>
            <p:ph type="body" idx="18"/>
          </p:nvPr>
        </p:nvSpPr>
        <p:spPr/>
        <p:txBody>
          <a:bodyPr/>
          <a:lstStyle/>
          <a:p>
            <a:pPr/>
            <a:r>
              <a:t>2101 Brandywine Street, Suite 200, Philadelphia, PA 19130</a:t>
            </a:r>
          </a:p>
        </p:txBody>
      </p:sp>
    </p:spTree>
  </p:cSld>
  <p:clrMapOvr>
    <a:masterClrMapping/>
  </p:clrMapOvr>
</p:sld>
</file>

<file path=ppt/theme/theme1.xml><?xml version="1.0" encoding="utf-8"?>
<a:theme xmlns:a="http://schemas.openxmlformats.org/drawingml/2006/main" name="Alpha Devices">
  <a:themeElements>
    <a:clrScheme name="Alpha Devices">
      <a:dk1>
        <a:srgbClr val="0B0B0C"/>
      </a:dk1>
      <a:lt1>
        <a:srgbClr val="FFFFFF"/>
      </a:lt1>
      <a:dk2>
        <a:srgbClr val="4D4D4D"/>
      </a:dk2>
      <a:lt2>
        <a:srgbClr val="F2F2F2"/>
      </a:lt2>
      <a:accent1>
        <a:srgbClr val="E03C31"/>
      </a:accent1>
      <a:accent2>
        <a:srgbClr val="1F5FA8"/>
      </a:accent2>
      <a:accent3>
        <a:srgbClr val="808080"/>
      </a:accent3>
      <a:accent4>
        <a:srgbClr val="E8A33D"/>
      </a:accent4>
      <a:accent5>
        <a:srgbClr val="B3B3B3"/>
      </a:accent5>
      <a:accent6>
        <a:srgbClr val="4D4D4D"/>
      </a:accent6>
      <a:hlink>
        <a:srgbClr val="1F5FA8"/>
      </a:hlink>
      <a:folHlink>
        <a:srgbClr val="4D4D4D"/>
      </a:folHlink>
    </a:clrScheme>
    <a:fontScheme name="Alpha Devices">
      <a:majorFont>
        <a:latin typeface="Inter"/>
        <a:ea typeface=""/>
        <a:cs typeface=""/>
      </a:majorFont>
      <a:minorFont>
        <a:latin typeface="Inte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